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303" r:id="rId4"/>
    <p:sldId id="310" r:id="rId5"/>
    <p:sldId id="314" r:id="rId6"/>
    <p:sldId id="315" r:id="rId7"/>
    <p:sldId id="313" r:id="rId8"/>
    <p:sldId id="272" r:id="rId9"/>
    <p:sldId id="270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e Hyeseong" initials="LH" lastIdx="1" clrIdx="0">
    <p:extLst>
      <p:ext uri="{19B8F6BF-5375-455C-9EA6-DF929625EA0E}">
        <p15:presenceInfo xmlns:p15="http://schemas.microsoft.com/office/powerpoint/2012/main" userId="1ef6017248b46fd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68"/>
    <a:srgbClr val="8B6453"/>
    <a:srgbClr val="AEDCDA"/>
    <a:srgbClr val="D8FF5D"/>
    <a:srgbClr val="347051"/>
    <a:srgbClr val="7FC7C4"/>
    <a:srgbClr val="4D7731"/>
    <a:srgbClr val="2D533E"/>
    <a:srgbClr val="A37865"/>
    <a:srgbClr val="0016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64" autoAdjust="0"/>
    <p:restoredTop sz="91851" autoAdjust="0"/>
  </p:normalViewPr>
  <p:slideViewPr>
    <p:cSldViewPr snapToGrid="0">
      <p:cViewPr varScale="1">
        <p:scale>
          <a:sx n="86" d="100"/>
          <a:sy n="86" d="100"/>
        </p:scale>
        <p:origin x="571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1AA4F7-25A7-499A-BEEA-C5FB83D3F9DD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BE5F3-85B5-42DA-9ECC-41246F33EB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431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583411-E999-4A6D-9EEE-3B180AE82F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39344D7-F249-4C90-8BDB-B1A6B7D765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E71274-4EAF-40C3-A67D-249CA70FC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BEE344-569E-44B9-8EF5-563B3B44F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515EB4-DBE0-4F7A-9AA0-1A978587C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3278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83AC36-5952-473D-84E0-C7E89FFA8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0D6F822-5DDB-447F-AE9F-54F0B1B864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9E302D-AD69-4A5E-8164-68AF778F3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47A998-67ED-46FC-900D-8D0F51723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FEB6F9-036C-401D-B603-3D62E23F7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467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F2F128A-A8F9-40B6-A124-E6954A4AD5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E54C275-B6BD-4791-9F44-751DF67417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143008-684B-4EA7-B2B2-AA6FFA21B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A56863-0D21-42B0-9FD2-05E849F0C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DD244B-8243-42B1-915C-B9A1E7423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657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488F05-2FEE-4DA7-BD4F-F070D96F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D3DE1F-7F75-407E-A280-361AA01231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0CA48D-2FF8-4E65-9BB3-2FA10019D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B67C5-395C-472E-9504-3845A892A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005430-6468-4116-82AF-A6A8A7D77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769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57F98C-1834-45C5-AD90-F64944DF4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73D08A-680E-4031-AD3A-30BF1D0E3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26E7ED-1960-4DCD-8684-1808874BC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00827C-2980-424B-B60B-F2F05933B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C90BA1-B3CD-4CDA-8974-F35DD9B44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935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A0F24E-9413-4BEE-952A-9BD776511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85F36E-8615-46D9-A300-3BC65D5D3D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7630AD4-35D9-4E86-973A-1D6563900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3EB0B6-F162-4EDC-9ABA-48E53242B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D14D9E1-A87E-4B6D-AB27-8B1717029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450536-BDC8-44FD-AFC3-A945EEFF5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6404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4B7102-B58B-4BA7-8F9B-D1DB0DB0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5A7540-13F3-40D8-AA0A-A73117F23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F34ED92-A16D-406E-8D57-3BEE10E462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79C3BDE-2F37-4F78-ADE4-3DD9015674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D4F48C0-1572-4DEE-8050-B5B088582B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6CE10F6-F7A8-44D0-B1EE-D6E779F28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5E8096C-DF41-45F9-AFBD-F4600612B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DE4BD3A-6403-4A10-AA68-F82A64962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137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0F29F7-B1EC-4C05-81BB-AC4B5F911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92919E1-A103-4907-A69E-5CBB52088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903E4E6-4C97-4713-8F23-0675CCE16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BB5EBB-8FE8-4C54-953E-860C70F5F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093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891AB83-8BED-4992-891F-293EE8CA3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CB88C91-AE7A-4F89-BD35-B42A1282D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06F9C3D-5E59-4875-838B-548D994A0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2933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8970F6-1BCA-4DC9-9DBC-467AD34D6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1BBF43-AE2D-4D72-AE56-AA76FCA9E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14D5EC-9995-4B25-85A3-096608D3F1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BD0327-B547-4FCD-87E8-94101C579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6F5A14C-D057-4D35-954B-603E5650A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216AAC-2081-4437-B3A4-85F040998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187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70922F-A683-4E84-99F5-6676171FA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F21DB1-9DC6-4E7D-B483-25D03CB6A4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2C2CC1-1008-435D-8FC2-44271A19B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9682452-A010-489D-A998-181826807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4B7A01B-E9BD-497F-B605-4DB9C10C4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C5D2F2-B2CE-4E4B-8CA5-85F606A63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8442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CBE18BE-9D9B-4363-9A5D-23AC301B0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2C3211-7643-4651-9B5C-FB0CF32D4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76097D-EF6B-499E-A683-97D4C2B2FF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78FBE-D576-4CED-873F-5DE8BFCE1A4A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80F954-63C5-4544-B545-EF1167C202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7C278A-C5DB-48DE-B766-53883A0D90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783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실외, 잔디, 대지, 사람이(가) 표시된 사진&#10;&#10;매우 높은 신뢰도로 생성된 설명">
            <a:extLst>
              <a:ext uri="{FF2B5EF4-FFF2-40B4-BE49-F238E27FC236}">
                <a16:creationId xmlns:a16="http://schemas.microsoft.com/office/drawing/2014/main" id="{D41E85EF-3264-420E-AEDF-BCC520341BC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7BEED598-7782-49C5-AC8D-23E2C08EA9F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E9D5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922ADD9-02F7-4601-A535-D0016979AA24}"/>
              </a:ext>
            </a:extLst>
          </p:cNvPr>
          <p:cNvSpPr/>
          <p:nvPr/>
        </p:nvSpPr>
        <p:spPr>
          <a:xfrm>
            <a:off x="300032" y="3071098"/>
            <a:ext cx="468052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조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   20143592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최영재</a:t>
            </a:r>
            <a:endParaRPr lang="en-US" altLang="ko-KR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       20143606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이혜성</a:t>
            </a:r>
            <a:endParaRPr lang="en-US" altLang="ko-KR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	   20146703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박지호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5A70F27-151F-41E6-AA9D-D7A2F21EDC35}"/>
              </a:ext>
            </a:extLst>
          </p:cNvPr>
          <p:cNvSpPr/>
          <p:nvPr/>
        </p:nvSpPr>
        <p:spPr>
          <a:xfrm>
            <a:off x="115689" y="1066429"/>
            <a:ext cx="748535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6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얼굴 인식을 이용한 </a:t>
            </a:r>
            <a:r>
              <a:rPr lang="en-US" altLang="ko-KR" sz="6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Smart handler</a:t>
            </a:r>
            <a:r>
              <a:rPr lang="ko-KR" altLang="en-US" sz="6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4E2A7C92-367C-43F2-8096-1D8E13A65D74}"/>
              </a:ext>
            </a:extLst>
          </p:cNvPr>
          <p:cNvGrpSpPr/>
          <p:nvPr/>
        </p:nvGrpSpPr>
        <p:grpSpPr>
          <a:xfrm>
            <a:off x="10240873" y="1554833"/>
            <a:ext cx="1379628" cy="798374"/>
            <a:chOff x="7116672" y="2342233"/>
            <a:chExt cx="5016999" cy="2903278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7DD18FEC-02BC-4D88-8018-5B1BAA563081}"/>
                </a:ext>
              </a:extLst>
            </p:cNvPr>
            <p:cNvSpPr/>
            <p:nvPr/>
          </p:nvSpPr>
          <p:spPr>
            <a:xfrm>
              <a:off x="7116672" y="2894765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42A5FEE7-4EC3-4E4F-B202-D64F6EFBD708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02739A1-CD09-4DC9-87FF-C34DD24D0E7A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19AC3538-388F-47A8-8666-9473E48126F5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A753CBE2-7690-45F6-AA38-BB89115A1444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A0551BFC-D2F8-48A0-8D5A-329C99CAEDF6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04A3B3EE-737C-490A-8145-A5D2D3139FDD}"/>
              </a:ext>
            </a:extLst>
          </p:cNvPr>
          <p:cNvGrpSpPr/>
          <p:nvPr/>
        </p:nvGrpSpPr>
        <p:grpSpPr>
          <a:xfrm rot="10582715">
            <a:off x="8218689" y="1778332"/>
            <a:ext cx="774791" cy="448362"/>
            <a:chOff x="7116672" y="2342233"/>
            <a:chExt cx="5016999" cy="2903278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FFA4FB44-2FC0-4375-A592-3CE48E6CB4EC}"/>
                </a:ext>
              </a:extLst>
            </p:cNvPr>
            <p:cNvSpPr/>
            <p:nvPr/>
          </p:nvSpPr>
          <p:spPr>
            <a:xfrm>
              <a:off x="7116672" y="2894765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04A7F9B6-ACAB-43CB-A2B8-37FB80FC878F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99795D4C-3F41-41CD-A97A-B46F2D3216B4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5CD4007D-A5F5-4623-B960-6DCE1B7CF9B4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183B2F17-3E92-43AA-A68A-34D72151D31D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5AB96CF-F89B-40A1-BE04-AA45F0F9B053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E616B6A-64C5-4369-AA87-1A1597CB86F4}"/>
              </a:ext>
            </a:extLst>
          </p:cNvPr>
          <p:cNvGrpSpPr/>
          <p:nvPr/>
        </p:nvGrpSpPr>
        <p:grpSpPr>
          <a:xfrm rot="10582715">
            <a:off x="9297682" y="3006749"/>
            <a:ext cx="1242701" cy="762724"/>
            <a:chOff x="7666315" y="2342233"/>
            <a:chExt cx="4467356" cy="2741899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98C9F53A-0195-4F73-ACCB-1891C8DD4FB9}"/>
                </a:ext>
              </a:extLst>
            </p:cNvPr>
            <p:cNvSpPr/>
            <p:nvPr/>
          </p:nvSpPr>
          <p:spPr>
            <a:xfrm>
              <a:off x="7735672" y="2894769"/>
              <a:ext cx="1731746" cy="1731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471E2C59-1C70-4D3C-AC35-3A180ABF7173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F9329611-B81E-4B3E-ABF4-7ECCB94398AE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735E3AFA-1872-4EAF-9916-0D69E43D3FDE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03549984-9B15-439F-BFE2-A0283925E946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B2E4E8A8-E139-460B-8AED-26F1E634519E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7B0FFB59-E586-4CDB-BABD-D9893BCB3C29}"/>
              </a:ext>
            </a:extLst>
          </p:cNvPr>
          <p:cNvSpPr/>
          <p:nvPr/>
        </p:nvSpPr>
        <p:spPr>
          <a:xfrm>
            <a:off x="6923599" y="5650198"/>
            <a:ext cx="5268402" cy="1226902"/>
          </a:xfrm>
          <a:custGeom>
            <a:avLst/>
            <a:gdLst>
              <a:gd name="connsiteX0" fmla="*/ 0 w 3568797"/>
              <a:gd name="connsiteY0" fmla="*/ 0 h 1192565"/>
              <a:gd name="connsiteX1" fmla="*/ 3568797 w 3568797"/>
              <a:gd name="connsiteY1" fmla="*/ 0 h 1192565"/>
              <a:gd name="connsiteX2" fmla="*/ 3568797 w 3568797"/>
              <a:gd name="connsiteY2" fmla="*/ 1192565 h 1192565"/>
              <a:gd name="connsiteX3" fmla="*/ 0 w 3568797"/>
              <a:gd name="connsiteY3" fmla="*/ 1192565 h 1192565"/>
              <a:gd name="connsiteX4" fmla="*/ 0 w 3568797"/>
              <a:gd name="connsiteY4" fmla="*/ 0 h 1192565"/>
              <a:gd name="connsiteX0" fmla="*/ 767644 w 4336441"/>
              <a:gd name="connsiteY0" fmla="*/ 0 h 1192565"/>
              <a:gd name="connsiteX1" fmla="*/ 4336441 w 4336441"/>
              <a:gd name="connsiteY1" fmla="*/ 0 h 1192565"/>
              <a:gd name="connsiteX2" fmla="*/ 4336441 w 4336441"/>
              <a:gd name="connsiteY2" fmla="*/ 1192565 h 1192565"/>
              <a:gd name="connsiteX3" fmla="*/ 767644 w 4336441"/>
              <a:gd name="connsiteY3" fmla="*/ 1192565 h 1192565"/>
              <a:gd name="connsiteX4" fmla="*/ 767644 w 4336441"/>
              <a:gd name="connsiteY4" fmla="*/ 0 h 1192565"/>
              <a:gd name="connsiteX0" fmla="*/ 1054876 w 4623673"/>
              <a:gd name="connsiteY0" fmla="*/ 0 h 1192565"/>
              <a:gd name="connsiteX1" fmla="*/ 4623673 w 4623673"/>
              <a:gd name="connsiteY1" fmla="*/ 0 h 1192565"/>
              <a:gd name="connsiteX2" fmla="*/ 4623673 w 4623673"/>
              <a:gd name="connsiteY2" fmla="*/ 1192565 h 1192565"/>
              <a:gd name="connsiteX3" fmla="*/ 1054876 w 4623673"/>
              <a:gd name="connsiteY3" fmla="*/ 1192565 h 1192565"/>
              <a:gd name="connsiteX4" fmla="*/ 1054876 w 4623673"/>
              <a:gd name="connsiteY4" fmla="*/ 0 h 1192565"/>
              <a:gd name="connsiteX0" fmla="*/ 1213765 w 4434219"/>
              <a:gd name="connsiteY0" fmla="*/ 43543 h 1192565"/>
              <a:gd name="connsiteX1" fmla="*/ 4434219 w 4434219"/>
              <a:gd name="connsiteY1" fmla="*/ 0 h 1192565"/>
              <a:gd name="connsiteX2" fmla="*/ 4434219 w 4434219"/>
              <a:gd name="connsiteY2" fmla="*/ 1192565 h 1192565"/>
              <a:gd name="connsiteX3" fmla="*/ 865422 w 4434219"/>
              <a:gd name="connsiteY3" fmla="*/ 1192565 h 1192565"/>
              <a:gd name="connsiteX4" fmla="*/ 1213765 w 4434219"/>
              <a:gd name="connsiteY4" fmla="*/ 43543 h 1192565"/>
              <a:gd name="connsiteX0" fmla="*/ 1213765 w 4434219"/>
              <a:gd name="connsiteY0" fmla="*/ 99247 h 1248269"/>
              <a:gd name="connsiteX1" fmla="*/ 4434219 w 4434219"/>
              <a:gd name="connsiteY1" fmla="*/ 55704 h 1248269"/>
              <a:gd name="connsiteX2" fmla="*/ 4434219 w 4434219"/>
              <a:gd name="connsiteY2" fmla="*/ 1248269 h 1248269"/>
              <a:gd name="connsiteX3" fmla="*/ 865422 w 4434219"/>
              <a:gd name="connsiteY3" fmla="*/ 1248269 h 1248269"/>
              <a:gd name="connsiteX4" fmla="*/ 1213765 w 4434219"/>
              <a:gd name="connsiteY4" fmla="*/ 99247 h 1248269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55365 h 1204387"/>
              <a:gd name="connsiteX1" fmla="*/ 4434219 w 4434219"/>
              <a:gd name="connsiteY1" fmla="*/ 354335 h 1204387"/>
              <a:gd name="connsiteX2" fmla="*/ 4434219 w 4434219"/>
              <a:gd name="connsiteY2" fmla="*/ 1204387 h 1204387"/>
              <a:gd name="connsiteX3" fmla="*/ 865422 w 4434219"/>
              <a:gd name="connsiteY3" fmla="*/ 1204387 h 1204387"/>
              <a:gd name="connsiteX4" fmla="*/ 1213765 w 4434219"/>
              <a:gd name="connsiteY4" fmla="*/ 55365 h 1204387"/>
              <a:gd name="connsiteX0" fmla="*/ 1213765 w 4434219"/>
              <a:gd name="connsiteY0" fmla="*/ 167019 h 1316041"/>
              <a:gd name="connsiteX1" fmla="*/ 4434219 w 4434219"/>
              <a:gd name="connsiteY1" fmla="*/ 465989 h 1316041"/>
              <a:gd name="connsiteX2" fmla="*/ 4434219 w 4434219"/>
              <a:gd name="connsiteY2" fmla="*/ 1316041 h 1316041"/>
              <a:gd name="connsiteX3" fmla="*/ 865422 w 4434219"/>
              <a:gd name="connsiteY3" fmla="*/ 1316041 h 1316041"/>
              <a:gd name="connsiteX4" fmla="*/ 1213765 w 4434219"/>
              <a:gd name="connsiteY4" fmla="*/ 167019 h 1316041"/>
              <a:gd name="connsiteX0" fmla="*/ 773429 w 3993883"/>
              <a:gd name="connsiteY0" fmla="*/ 167019 h 1316041"/>
              <a:gd name="connsiteX1" fmla="*/ 3993883 w 3993883"/>
              <a:gd name="connsiteY1" fmla="*/ 465989 h 1316041"/>
              <a:gd name="connsiteX2" fmla="*/ 3993883 w 3993883"/>
              <a:gd name="connsiteY2" fmla="*/ 1316041 h 1316041"/>
              <a:gd name="connsiteX3" fmla="*/ 425086 w 3993883"/>
              <a:gd name="connsiteY3" fmla="*/ 1316041 h 1316041"/>
              <a:gd name="connsiteX4" fmla="*/ 773429 w 3993883"/>
              <a:gd name="connsiteY4" fmla="*/ 167019 h 1316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883" h="1316041">
                <a:moveTo>
                  <a:pt x="773429" y="167019"/>
                </a:moveTo>
                <a:cubicBezTo>
                  <a:pt x="1832399" y="-36181"/>
                  <a:pt x="3882580" y="-166004"/>
                  <a:pt x="3993883" y="465989"/>
                </a:cubicBezTo>
                <a:lnTo>
                  <a:pt x="3993883" y="1316041"/>
                </a:lnTo>
                <a:lnTo>
                  <a:pt x="425086" y="1316041"/>
                </a:lnTo>
                <a:cubicBezTo>
                  <a:pt x="-619942" y="1078176"/>
                  <a:pt x="564646" y="184065"/>
                  <a:pt x="773429" y="167019"/>
                </a:cubicBezTo>
                <a:close/>
              </a:path>
            </a:pathLst>
          </a:custGeom>
          <a:solidFill>
            <a:srgbClr val="AEDC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A0E8F0F5-C9A1-4242-8E51-13D0F8DBA3DB}"/>
              </a:ext>
            </a:extLst>
          </p:cNvPr>
          <p:cNvSpPr/>
          <p:nvPr/>
        </p:nvSpPr>
        <p:spPr>
          <a:xfrm>
            <a:off x="7908615" y="5619332"/>
            <a:ext cx="3855366" cy="474626"/>
          </a:xfrm>
          <a:custGeom>
            <a:avLst/>
            <a:gdLst>
              <a:gd name="connsiteX0" fmla="*/ 0 w 3721100"/>
              <a:gd name="connsiteY0" fmla="*/ 145248 h 290495"/>
              <a:gd name="connsiteX1" fmla="*/ 1860550 w 3721100"/>
              <a:gd name="connsiteY1" fmla="*/ 0 h 290495"/>
              <a:gd name="connsiteX2" fmla="*/ 3721100 w 3721100"/>
              <a:gd name="connsiteY2" fmla="*/ 145248 h 290495"/>
              <a:gd name="connsiteX3" fmla="*/ 1860550 w 3721100"/>
              <a:gd name="connsiteY3" fmla="*/ 290496 h 290495"/>
              <a:gd name="connsiteX4" fmla="*/ 0 w 3721100"/>
              <a:gd name="connsiteY4" fmla="*/ 145248 h 290495"/>
              <a:gd name="connsiteX0" fmla="*/ 66409 w 3787509"/>
              <a:gd name="connsiteY0" fmla="*/ 145248 h 347962"/>
              <a:gd name="connsiteX1" fmla="*/ 1926959 w 3787509"/>
              <a:gd name="connsiteY1" fmla="*/ 0 h 347962"/>
              <a:gd name="connsiteX2" fmla="*/ 3787509 w 3787509"/>
              <a:gd name="connsiteY2" fmla="*/ 145248 h 347962"/>
              <a:gd name="connsiteX3" fmla="*/ 1926959 w 3787509"/>
              <a:gd name="connsiteY3" fmla="*/ 290496 h 347962"/>
              <a:gd name="connsiteX4" fmla="*/ 557164 w 3787509"/>
              <a:gd name="connsiteY4" fmla="*/ 340756 h 347962"/>
              <a:gd name="connsiteX5" fmla="*/ 66409 w 3787509"/>
              <a:gd name="connsiteY5" fmla="*/ 145248 h 347962"/>
              <a:gd name="connsiteX0" fmla="*/ 66409 w 3787509"/>
              <a:gd name="connsiteY0" fmla="*/ 145248 h 345248"/>
              <a:gd name="connsiteX1" fmla="*/ 1926959 w 3787509"/>
              <a:gd name="connsiteY1" fmla="*/ 0 h 345248"/>
              <a:gd name="connsiteX2" fmla="*/ 3787509 w 3787509"/>
              <a:gd name="connsiteY2" fmla="*/ 145248 h 345248"/>
              <a:gd name="connsiteX3" fmla="*/ 1965059 w 3787509"/>
              <a:gd name="connsiteY3" fmla="*/ 252396 h 345248"/>
              <a:gd name="connsiteX4" fmla="*/ 557164 w 3787509"/>
              <a:gd name="connsiteY4" fmla="*/ 340756 h 345248"/>
              <a:gd name="connsiteX5" fmla="*/ 66409 w 3787509"/>
              <a:gd name="connsiteY5" fmla="*/ 145248 h 345248"/>
              <a:gd name="connsiteX0" fmla="*/ 66409 w 3787509"/>
              <a:gd name="connsiteY0" fmla="*/ 145248 h 447838"/>
              <a:gd name="connsiteX1" fmla="*/ 1926959 w 3787509"/>
              <a:gd name="connsiteY1" fmla="*/ 0 h 447838"/>
              <a:gd name="connsiteX2" fmla="*/ 3787509 w 3787509"/>
              <a:gd name="connsiteY2" fmla="*/ 145248 h 447838"/>
              <a:gd name="connsiteX3" fmla="*/ 1965059 w 3787509"/>
              <a:gd name="connsiteY3" fmla="*/ 252396 h 447838"/>
              <a:gd name="connsiteX4" fmla="*/ 557164 w 3787509"/>
              <a:gd name="connsiteY4" fmla="*/ 340756 h 447838"/>
              <a:gd name="connsiteX5" fmla="*/ 66409 w 3787509"/>
              <a:gd name="connsiteY5" fmla="*/ 145248 h 447838"/>
              <a:gd name="connsiteX0" fmla="*/ 134266 w 3855366"/>
              <a:gd name="connsiteY0" fmla="*/ 145248 h 447838"/>
              <a:gd name="connsiteX1" fmla="*/ 1994816 w 3855366"/>
              <a:gd name="connsiteY1" fmla="*/ 0 h 447838"/>
              <a:gd name="connsiteX2" fmla="*/ 3855366 w 3855366"/>
              <a:gd name="connsiteY2" fmla="*/ 145248 h 447838"/>
              <a:gd name="connsiteX3" fmla="*/ 2032916 w 3855366"/>
              <a:gd name="connsiteY3" fmla="*/ 252396 h 447838"/>
              <a:gd name="connsiteX4" fmla="*/ 625021 w 3855366"/>
              <a:gd name="connsiteY4" fmla="*/ 340756 h 447838"/>
              <a:gd name="connsiteX5" fmla="*/ 134266 w 3855366"/>
              <a:gd name="connsiteY5" fmla="*/ 145248 h 447838"/>
              <a:gd name="connsiteX0" fmla="*/ 134266 w 3855366"/>
              <a:gd name="connsiteY0" fmla="*/ 145248 h 474626"/>
              <a:gd name="connsiteX1" fmla="*/ 1994816 w 3855366"/>
              <a:gd name="connsiteY1" fmla="*/ 0 h 474626"/>
              <a:gd name="connsiteX2" fmla="*/ 3855366 w 3855366"/>
              <a:gd name="connsiteY2" fmla="*/ 145248 h 474626"/>
              <a:gd name="connsiteX3" fmla="*/ 2032916 w 3855366"/>
              <a:gd name="connsiteY3" fmla="*/ 252396 h 474626"/>
              <a:gd name="connsiteX4" fmla="*/ 625021 w 3855366"/>
              <a:gd name="connsiteY4" fmla="*/ 340756 h 474626"/>
              <a:gd name="connsiteX5" fmla="*/ 134266 w 3855366"/>
              <a:gd name="connsiteY5" fmla="*/ 145248 h 474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55366" h="474626">
                <a:moveTo>
                  <a:pt x="134266" y="145248"/>
                </a:moveTo>
                <a:cubicBezTo>
                  <a:pt x="362565" y="88455"/>
                  <a:pt x="967263" y="0"/>
                  <a:pt x="1994816" y="0"/>
                </a:cubicBezTo>
                <a:cubicBezTo>
                  <a:pt x="3022369" y="0"/>
                  <a:pt x="3855366" y="65030"/>
                  <a:pt x="3855366" y="145248"/>
                </a:cubicBezTo>
                <a:cubicBezTo>
                  <a:pt x="3855366" y="225466"/>
                  <a:pt x="2507807" y="92811"/>
                  <a:pt x="2032916" y="252396"/>
                </a:cubicBezTo>
                <a:cubicBezTo>
                  <a:pt x="1558025" y="411981"/>
                  <a:pt x="147713" y="612614"/>
                  <a:pt x="625021" y="340756"/>
                </a:cubicBezTo>
                <a:cubicBezTo>
                  <a:pt x="-91471" y="392748"/>
                  <a:pt x="-94033" y="202041"/>
                  <a:pt x="134266" y="145248"/>
                </a:cubicBezTo>
                <a:close/>
              </a:path>
            </a:pathLst>
          </a:custGeom>
          <a:solidFill>
            <a:srgbClr val="192D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CE15F21C-A24A-418D-981A-3E4781AB9AEE}"/>
              </a:ext>
            </a:extLst>
          </p:cNvPr>
          <p:cNvGrpSpPr/>
          <p:nvPr/>
        </p:nvGrpSpPr>
        <p:grpSpPr>
          <a:xfrm>
            <a:off x="7249493" y="5619332"/>
            <a:ext cx="881202" cy="505492"/>
            <a:chOff x="6738643" y="6093958"/>
            <a:chExt cx="881202" cy="505492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BD42F11F-6590-4AD4-8001-00C5A5616C5C}"/>
                </a:ext>
              </a:extLst>
            </p:cNvPr>
            <p:cNvSpPr/>
            <p:nvPr/>
          </p:nvSpPr>
          <p:spPr>
            <a:xfrm>
              <a:off x="6923599" y="6093958"/>
              <a:ext cx="556997" cy="474626"/>
            </a:xfrm>
            <a:prstGeom prst="ellipse">
              <a:avLst/>
            </a:prstGeom>
            <a:solidFill>
              <a:srgbClr val="3470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30BDFAE7-0F84-43D4-9506-8C0694305E10}"/>
                </a:ext>
              </a:extLst>
            </p:cNvPr>
            <p:cNvSpPr/>
            <p:nvPr/>
          </p:nvSpPr>
          <p:spPr>
            <a:xfrm>
              <a:off x="7341346" y="6331271"/>
              <a:ext cx="278499" cy="237313"/>
            </a:xfrm>
            <a:prstGeom prst="ellipse">
              <a:avLst/>
            </a:prstGeom>
            <a:solidFill>
              <a:srgbClr val="3470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B49CDAC0-7C6C-4233-9EEE-E6CBE044FC2D}"/>
                </a:ext>
              </a:extLst>
            </p:cNvPr>
            <p:cNvSpPr/>
            <p:nvPr/>
          </p:nvSpPr>
          <p:spPr>
            <a:xfrm>
              <a:off x="6738643" y="6228304"/>
              <a:ext cx="435559" cy="371146"/>
            </a:xfrm>
            <a:prstGeom prst="ellipse">
              <a:avLst/>
            </a:prstGeom>
            <a:solidFill>
              <a:srgbClr val="3470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83" name="그룹 82">
              <a:extLst>
                <a:ext uri="{FF2B5EF4-FFF2-40B4-BE49-F238E27FC236}">
                  <a16:creationId xmlns:a16="http://schemas.microsoft.com/office/drawing/2014/main" id="{9FFC0F39-C4DF-48D1-BA0C-CE5945B1191E}"/>
                </a:ext>
              </a:extLst>
            </p:cNvPr>
            <p:cNvGrpSpPr/>
            <p:nvPr/>
          </p:nvGrpSpPr>
          <p:grpSpPr>
            <a:xfrm>
              <a:off x="7172490" y="6449927"/>
              <a:ext cx="71492" cy="140426"/>
              <a:chOff x="6949793" y="3931748"/>
              <a:chExt cx="140180" cy="327799"/>
            </a:xfrm>
          </p:grpSpPr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95187E6B-8DB8-4EEC-9896-93E997E583E7}"/>
                  </a:ext>
                </a:extLst>
              </p:cNvPr>
              <p:cNvSpPr/>
              <p:nvPr/>
            </p:nvSpPr>
            <p:spPr>
              <a:xfrm>
                <a:off x="6949793" y="3936870"/>
                <a:ext cx="82058" cy="322677"/>
              </a:xfrm>
              <a:custGeom>
                <a:avLst/>
                <a:gdLst>
                  <a:gd name="connsiteX0" fmla="*/ 0 w 108251"/>
                  <a:gd name="connsiteY0" fmla="*/ 0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0 w 108251"/>
                  <a:gd name="connsiteY4" fmla="*/ 0 h 325058"/>
                  <a:gd name="connsiteX0" fmla="*/ 35719 w 108251"/>
                  <a:gd name="connsiteY0" fmla="*/ 4763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35719 w 108251"/>
                  <a:gd name="connsiteY4" fmla="*/ 4763 h 325058"/>
                  <a:gd name="connsiteX0" fmla="*/ 35719 w 108251"/>
                  <a:gd name="connsiteY0" fmla="*/ 2382 h 322677"/>
                  <a:gd name="connsiteX1" fmla="*/ 79676 w 108251"/>
                  <a:gd name="connsiteY1" fmla="*/ 0 h 322677"/>
                  <a:gd name="connsiteX2" fmla="*/ 108251 w 108251"/>
                  <a:gd name="connsiteY2" fmla="*/ 322677 h 322677"/>
                  <a:gd name="connsiteX3" fmla="*/ 0 w 108251"/>
                  <a:gd name="connsiteY3" fmla="*/ 322677 h 322677"/>
                  <a:gd name="connsiteX4" fmla="*/ 35719 w 108251"/>
                  <a:gd name="connsiteY4" fmla="*/ 2382 h 322677"/>
                  <a:gd name="connsiteX0" fmla="*/ 9526 w 82058"/>
                  <a:gd name="connsiteY0" fmla="*/ 2382 h 322677"/>
                  <a:gd name="connsiteX1" fmla="*/ 53483 w 82058"/>
                  <a:gd name="connsiteY1" fmla="*/ 0 h 322677"/>
                  <a:gd name="connsiteX2" fmla="*/ 82058 w 82058"/>
                  <a:gd name="connsiteY2" fmla="*/ 322677 h 322677"/>
                  <a:gd name="connsiteX3" fmla="*/ 0 w 82058"/>
                  <a:gd name="connsiteY3" fmla="*/ 303627 h 322677"/>
                  <a:gd name="connsiteX4" fmla="*/ 9526 w 82058"/>
                  <a:gd name="connsiteY4" fmla="*/ 2382 h 322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058" h="322677">
                    <a:moveTo>
                      <a:pt x="9526" y="2382"/>
                    </a:moveTo>
                    <a:lnTo>
                      <a:pt x="53483" y="0"/>
                    </a:lnTo>
                    <a:lnTo>
                      <a:pt x="82058" y="322677"/>
                    </a:lnTo>
                    <a:lnTo>
                      <a:pt x="0" y="303627"/>
                    </a:lnTo>
                    <a:lnTo>
                      <a:pt x="9526" y="2382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2" name="직사각형 80">
                <a:extLst>
                  <a:ext uri="{FF2B5EF4-FFF2-40B4-BE49-F238E27FC236}">
                    <a16:creationId xmlns:a16="http://schemas.microsoft.com/office/drawing/2014/main" id="{1F5ACDE6-89C5-4B95-BE85-1CDE7A2BC859}"/>
                  </a:ext>
                </a:extLst>
              </p:cNvPr>
              <p:cNvSpPr/>
              <p:nvPr/>
            </p:nvSpPr>
            <p:spPr>
              <a:xfrm rot="1213551">
                <a:off x="7007915" y="3931748"/>
                <a:ext cx="82058" cy="322677"/>
              </a:xfrm>
              <a:custGeom>
                <a:avLst/>
                <a:gdLst>
                  <a:gd name="connsiteX0" fmla="*/ 0 w 108251"/>
                  <a:gd name="connsiteY0" fmla="*/ 0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0 w 108251"/>
                  <a:gd name="connsiteY4" fmla="*/ 0 h 325058"/>
                  <a:gd name="connsiteX0" fmla="*/ 35719 w 108251"/>
                  <a:gd name="connsiteY0" fmla="*/ 4763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35719 w 108251"/>
                  <a:gd name="connsiteY4" fmla="*/ 4763 h 325058"/>
                  <a:gd name="connsiteX0" fmla="*/ 35719 w 108251"/>
                  <a:gd name="connsiteY0" fmla="*/ 2382 h 322677"/>
                  <a:gd name="connsiteX1" fmla="*/ 79676 w 108251"/>
                  <a:gd name="connsiteY1" fmla="*/ 0 h 322677"/>
                  <a:gd name="connsiteX2" fmla="*/ 108251 w 108251"/>
                  <a:gd name="connsiteY2" fmla="*/ 322677 h 322677"/>
                  <a:gd name="connsiteX3" fmla="*/ 0 w 108251"/>
                  <a:gd name="connsiteY3" fmla="*/ 322677 h 322677"/>
                  <a:gd name="connsiteX4" fmla="*/ 35719 w 108251"/>
                  <a:gd name="connsiteY4" fmla="*/ 2382 h 322677"/>
                  <a:gd name="connsiteX0" fmla="*/ 9526 w 82058"/>
                  <a:gd name="connsiteY0" fmla="*/ 2382 h 322677"/>
                  <a:gd name="connsiteX1" fmla="*/ 53483 w 82058"/>
                  <a:gd name="connsiteY1" fmla="*/ 0 h 322677"/>
                  <a:gd name="connsiteX2" fmla="*/ 82058 w 82058"/>
                  <a:gd name="connsiteY2" fmla="*/ 322677 h 322677"/>
                  <a:gd name="connsiteX3" fmla="*/ 0 w 82058"/>
                  <a:gd name="connsiteY3" fmla="*/ 303627 h 322677"/>
                  <a:gd name="connsiteX4" fmla="*/ 9526 w 82058"/>
                  <a:gd name="connsiteY4" fmla="*/ 2382 h 322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058" h="322677">
                    <a:moveTo>
                      <a:pt x="9526" y="2382"/>
                    </a:moveTo>
                    <a:lnTo>
                      <a:pt x="53483" y="0"/>
                    </a:lnTo>
                    <a:lnTo>
                      <a:pt x="82058" y="322677"/>
                    </a:lnTo>
                    <a:lnTo>
                      <a:pt x="0" y="303627"/>
                    </a:lnTo>
                    <a:lnTo>
                      <a:pt x="9526" y="2382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7E08C457-0642-4ABD-BD3B-F7EA6891F529}"/>
                </a:ext>
              </a:extLst>
            </p:cNvPr>
            <p:cNvSpPr/>
            <p:nvPr/>
          </p:nvSpPr>
          <p:spPr>
            <a:xfrm>
              <a:off x="6916945" y="6141139"/>
              <a:ext cx="117696" cy="371147"/>
            </a:xfrm>
            <a:custGeom>
              <a:avLst/>
              <a:gdLst>
                <a:gd name="connsiteX0" fmla="*/ 0 w 435559"/>
                <a:gd name="connsiteY0" fmla="*/ 185573 h 371146"/>
                <a:gd name="connsiteX1" fmla="*/ 217780 w 435559"/>
                <a:gd name="connsiteY1" fmla="*/ 0 h 371146"/>
                <a:gd name="connsiteX2" fmla="*/ 435560 w 435559"/>
                <a:gd name="connsiteY2" fmla="*/ 185573 h 371146"/>
                <a:gd name="connsiteX3" fmla="*/ 217780 w 435559"/>
                <a:gd name="connsiteY3" fmla="*/ 371146 h 371146"/>
                <a:gd name="connsiteX4" fmla="*/ 0 w 435559"/>
                <a:gd name="connsiteY4" fmla="*/ 185573 h 371146"/>
                <a:gd name="connsiteX0" fmla="*/ 0 w 218518"/>
                <a:gd name="connsiteY0" fmla="*/ 185630 h 371251"/>
                <a:gd name="connsiteX1" fmla="*/ 217780 w 218518"/>
                <a:gd name="connsiteY1" fmla="*/ 57 h 371251"/>
                <a:gd name="connsiteX2" fmla="*/ 75992 w 218518"/>
                <a:gd name="connsiteY2" fmla="*/ 171343 h 371251"/>
                <a:gd name="connsiteX3" fmla="*/ 217780 w 218518"/>
                <a:gd name="connsiteY3" fmla="*/ 371203 h 371251"/>
                <a:gd name="connsiteX4" fmla="*/ 0 w 218518"/>
                <a:gd name="connsiteY4" fmla="*/ 185630 h 371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518" h="371251">
                  <a:moveTo>
                    <a:pt x="0" y="185630"/>
                  </a:moveTo>
                  <a:cubicBezTo>
                    <a:pt x="0" y="83141"/>
                    <a:pt x="205115" y="2438"/>
                    <a:pt x="217780" y="57"/>
                  </a:cubicBezTo>
                  <a:cubicBezTo>
                    <a:pt x="230445" y="-2324"/>
                    <a:pt x="75992" y="68854"/>
                    <a:pt x="75992" y="171343"/>
                  </a:cubicBezTo>
                  <a:cubicBezTo>
                    <a:pt x="75992" y="273832"/>
                    <a:pt x="230445" y="368822"/>
                    <a:pt x="217780" y="371203"/>
                  </a:cubicBezTo>
                  <a:cubicBezTo>
                    <a:pt x="205115" y="373584"/>
                    <a:pt x="0" y="288119"/>
                    <a:pt x="0" y="185630"/>
                  </a:cubicBezTo>
                  <a:close/>
                </a:path>
              </a:pathLst>
            </a:custGeom>
            <a:solidFill>
              <a:srgbClr val="2D53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94" name="그림 93">
            <a:extLst>
              <a:ext uri="{FF2B5EF4-FFF2-40B4-BE49-F238E27FC236}">
                <a16:creationId xmlns:a16="http://schemas.microsoft.com/office/drawing/2014/main" id="{04C11CA9-8A55-44EF-B64E-A6BEC1F480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2465"/>
          <a:stretch/>
        </p:blipFill>
        <p:spPr>
          <a:xfrm>
            <a:off x="6469834" y="6168423"/>
            <a:ext cx="1438781" cy="720443"/>
          </a:xfrm>
          <a:prstGeom prst="rect">
            <a:avLst/>
          </a:prstGeom>
        </p:spPr>
      </p:pic>
      <p:grpSp>
        <p:nvGrpSpPr>
          <p:cNvPr id="100" name="그룹 99">
            <a:extLst>
              <a:ext uri="{FF2B5EF4-FFF2-40B4-BE49-F238E27FC236}">
                <a16:creationId xmlns:a16="http://schemas.microsoft.com/office/drawing/2014/main" id="{59B117B2-BD96-46B0-B0A0-9418FE4D7E2F}"/>
              </a:ext>
            </a:extLst>
          </p:cNvPr>
          <p:cNvGrpSpPr/>
          <p:nvPr/>
        </p:nvGrpSpPr>
        <p:grpSpPr>
          <a:xfrm>
            <a:off x="6794813" y="5617258"/>
            <a:ext cx="424206" cy="446174"/>
            <a:chOff x="6923599" y="2794000"/>
            <a:chExt cx="424206" cy="446174"/>
          </a:xfrm>
        </p:grpSpPr>
        <p:sp>
          <p:nvSpPr>
            <p:cNvPr id="95" name="타원 94">
              <a:extLst>
                <a:ext uri="{FF2B5EF4-FFF2-40B4-BE49-F238E27FC236}">
                  <a16:creationId xmlns:a16="http://schemas.microsoft.com/office/drawing/2014/main" id="{530B5F19-C5B1-4BFA-A088-4145665D4F63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988A5256-299A-447E-A748-A82D8B8D1290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7" name="타원 96">
              <a:extLst>
                <a:ext uri="{FF2B5EF4-FFF2-40B4-BE49-F238E27FC236}">
                  <a16:creationId xmlns:a16="http://schemas.microsoft.com/office/drawing/2014/main" id="{492D68C4-F567-4074-8633-48E61FD5A39B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8" name="타원 97">
              <a:extLst>
                <a:ext uri="{FF2B5EF4-FFF2-40B4-BE49-F238E27FC236}">
                  <a16:creationId xmlns:a16="http://schemas.microsoft.com/office/drawing/2014/main" id="{2E7BB899-AD0F-4DBB-9A47-35E0C25BE1FB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C11B66D7-16CB-4B7D-BC89-88D3B956572B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2CB92C1B-BA5D-4CBE-85CE-65911B906AC2}"/>
              </a:ext>
            </a:extLst>
          </p:cNvPr>
          <p:cNvGrpSpPr/>
          <p:nvPr/>
        </p:nvGrpSpPr>
        <p:grpSpPr>
          <a:xfrm>
            <a:off x="6804285" y="6054393"/>
            <a:ext cx="227521" cy="239303"/>
            <a:chOff x="6923599" y="2794000"/>
            <a:chExt cx="424206" cy="446174"/>
          </a:xfrm>
        </p:grpSpPr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0E0CF8F8-EB25-49FE-A4F3-22991DC94F30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3" name="타원 102">
              <a:extLst>
                <a:ext uri="{FF2B5EF4-FFF2-40B4-BE49-F238E27FC236}">
                  <a16:creationId xmlns:a16="http://schemas.microsoft.com/office/drawing/2014/main" id="{EC0B343B-3A8F-42B7-8B1B-7CF19F4959BE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4" name="타원 103">
              <a:extLst>
                <a:ext uri="{FF2B5EF4-FFF2-40B4-BE49-F238E27FC236}">
                  <a16:creationId xmlns:a16="http://schemas.microsoft.com/office/drawing/2014/main" id="{B772C01E-3676-4CAC-BACC-FC59F7895DF2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2D46F7BF-BDBB-4125-A679-1916EBB6883D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6" name="타원 105">
              <a:extLst>
                <a:ext uri="{FF2B5EF4-FFF2-40B4-BE49-F238E27FC236}">
                  <a16:creationId xmlns:a16="http://schemas.microsoft.com/office/drawing/2014/main" id="{223C75BC-E971-4812-B632-E092A83C1BAF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484647A9-D97E-4800-9764-E15EC2448B14}"/>
              </a:ext>
            </a:extLst>
          </p:cNvPr>
          <p:cNvGrpSpPr/>
          <p:nvPr/>
        </p:nvGrpSpPr>
        <p:grpSpPr>
          <a:xfrm>
            <a:off x="7109013" y="6040427"/>
            <a:ext cx="227521" cy="239303"/>
            <a:chOff x="6923599" y="2794000"/>
            <a:chExt cx="424206" cy="446174"/>
          </a:xfrm>
        </p:grpSpPr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92662AF5-27C1-46B5-9BD6-129758D35E91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9" name="타원 108">
              <a:extLst>
                <a:ext uri="{FF2B5EF4-FFF2-40B4-BE49-F238E27FC236}">
                  <a16:creationId xmlns:a16="http://schemas.microsoft.com/office/drawing/2014/main" id="{CFE62066-BB84-4838-81A3-8E5C542AAE8B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0" name="타원 109">
              <a:extLst>
                <a:ext uri="{FF2B5EF4-FFF2-40B4-BE49-F238E27FC236}">
                  <a16:creationId xmlns:a16="http://schemas.microsoft.com/office/drawing/2014/main" id="{7257C8C1-FD99-44DF-B27C-85A93F053934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B7CF3025-5CF2-43B0-A4E6-D1E42A46C26F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2" name="타원 111">
              <a:extLst>
                <a:ext uri="{FF2B5EF4-FFF2-40B4-BE49-F238E27FC236}">
                  <a16:creationId xmlns:a16="http://schemas.microsoft.com/office/drawing/2014/main" id="{8E53379C-A286-44A5-B027-9FEF1FC34E0E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CE8E7D10-C632-49E6-8A13-5FD0E286E608}"/>
              </a:ext>
            </a:extLst>
          </p:cNvPr>
          <p:cNvGrpSpPr/>
          <p:nvPr/>
        </p:nvGrpSpPr>
        <p:grpSpPr>
          <a:xfrm>
            <a:off x="7211742" y="5821814"/>
            <a:ext cx="227521" cy="239303"/>
            <a:chOff x="6923599" y="2794000"/>
            <a:chExt cx="424206" cy="446174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F689F486-88C5-4E1E-8003-0FD080BD7162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5" name="타원 114">
              <a:extLst>
                <a:ext uri="{FF2B5EF4-FFF2-40B4-BE49-F238E27FC236}">
                  <a16:creationId xmlns:a16="http://schemas.microsoft.com/office/drawing/2014/main" id="{07E06664-F235-49C0-BD91-0CE97EABFF26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6" name="타원 115">
              <a:extLst>
                <a:ext uri="{FF2B5EF4-FFF2-40B4-BE49-F238E27FC236}">
                  <a16:creationId xmlns:a16="http://schemas.microsoft.com/office/drawing/2014/main" id="{621F355E-6411-4A56-BAD6-3C0F702C312B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4EC86B4A-B3E8-48EE-97AE-C25190754EAC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8" name="타원 117">
              <a:extLst>
                <a:ext uri="{FF2B5EF4-FFF2-40B4-BE49-F238E27FC236}">
                  <a16:creationId xmlns:a16="http://schemas.microsoft.com/office/drawing/2014/main" id="{4AE25E97-5052-45EB-8E89-C27C9DAF04E9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45925087-92CC-4A60-99EF-DA710E1D7D97}"/>
              </a:ext>
            </a:extLst>
          </p:cNvPr>
          <p:cNvGrpSpPr/>
          <p:nvPr/>
        </p:nvGrpSpPr>
        <p:grpSpPr>
          <a:xfrm>
            <a:off x="8775603" y="4209924"/>
            <a:ext cx="2497319" cy="1646558"/>
            <a:chOff x="8604916" y="3972097"/>
            <a:chExt cx="2497319" cy="1646558"/>
          </a:xfrm>
        </p:grpSpPr>
        <p:grpSp>
          <p:nvGrpSpPr>
            <p:cNvPr id="120" name="그룹 119">
              <a:extLst>
                <a:ext uri="{FF2B5EF4-FFF2-40B4-BE49-F238E27FC236}">
                  <a16:creationId xmlns:a16="http://schemas.microsoft.com/office/drawing/2014/main" id="{6D536729-2628-4CCB-A498-62FC4E892EA8}"/>
                </a:ext>
              </a:extLst>
            </p:cNvPr>
            <p:cNvGrpSpPr/>
            <p:nvPr/>
          </p:nvGrpSpPr>
          <p:grpSpPr>
            <a:xfrm>
              <a:off x="10483966" y="4748869"/>
              <a:ext cx="618269" cy="869786"/>
              <a:chOff x="7729826" y="2687282"/>
              <a:chExt cx="1170421" cy="1646558"/>
            </a:xfrm>
          </p:grpSpPr>
          <p:grpSp>
            <p:nvGrpSpPr>
              <p:cNvPr id="139" name="그룹 138">
                <a:extLst>
                  <a:ext uri="{FF2B5EF4-FFF2-40B4-BE49-F238E27FC236}">
                    <a16:creationId xmlns:a16="http://schemas.microsoft.com/office/drawing/2014/main" id="{6F0D46F6-897E-4FD2-9527-7400397AB17E}"/>
                  </a:ext>
                </a:extLst>
              </p:cNvPr>
              <p:cNvGrpSpPr/>
              <p:nvPr/>
            </p:nvGrpSpPr>
            <p:grpSpPr>
              <a:xfrm>
                <a:off x="7729826" y="2687282"/>
                <a:ext cx="1170421" cy="1646558"/>
                <a:chOff x="6718359" y="1909189"/>
                <a:chExt cx="2029853" cy="2855614"/>
              </a:xfrm>
            </p:grpSpPr>
            <p:sp>
              <p:nvSpPr>
                <p:cNvPr id="144" name="이등변 삼각형 143">
                  <a:extLst>
                    <a:ext uri="{FF2B5EF4-FFF2-40B4-BE49-F238E27FC236}">
                      <a16:creationId xmlns:a16="http://schemas.microsoft.com/office/drawing/2014/main" id="{F6A659B6-70FE-4F30-8DFC-BD19EAE5A504}"/>
                    </a:ext>
                  </a:extLst>
                </p:cNvPr>
                <p:cNvSpPr/>
                <p:nvPr/>
              </p:nvSpPr>
              <p:spPr>
                <a:xfrm>
                  <a:off x="7099300" y="1909189"/>
                  <a:ext cx="1267972" cy="1519811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5" name="이등변 삼각형 144">
                  <a:extLst>
                    <a:ext uri="{FF2B5EF4-FFF2-40B4-BE49-F238E27FC236}">
                      <a16:creationId xmlns:a16="http://schemas.microsoft.com/office/drawing/2014/main" id="{193DAF07-706D-49BC-A98D-9D67727B42B9}"/>
                    </a:ext>
                  </a:extLst>
                </p:cNvPr>
                <p:cNvSpPr/>
                <p:nvPr/>
              </p:nvSpPr>
              <p:spPr>
                <a:xfrm>
                  <a:off x="6934250" y="2122910"/>
                  <a:ext cx="1604695" cy="1923413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6" name="이등변 삼각형 145">
                  <a:extLst>
                    <a:ext uri="{FF2B5EF4-FFF2-40B4-BE49-F238E27FC236}">
                      <a16:creationId xmlns:a16="http://schemas.microsoft.com/office/drawing/2014/main" id="{FB1F1DE9-0BDB-425D-B314-BCAA80E7F59F}"/>
                    </a:ext>
                  </a:extLst>
                </p:cNvPr>
                <p:cNvSpPr/>
                <p:nvPr/>
              </p:nvSpPr>
              <p:spPr>
                <a:xfrm>
                  <a:off x="6718359" y="2331789"/>
                  <a:ext cx="2029853" cy="2433014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40" name="그룹 139">
                <a:extLst>
                  <a:ext uri="{FF2B5EF4-FFF2-40B4-BE49-F238E27FC236}">
                    <a16:creationId xmlns:a16="http://schemas.microsoft.com/office/drawing/2014/main" id="{631C5B8D-F246-4A9A-9429-33D7CD5C5F39}"/>
                  </a:ext>
                </a:extLst>
              </p:cNvPr>
              <p:cNvGrpSpPr/>
              <p:nvPr/>
            </p:nvGrpSpPr>
            <p:grpSpPr>
              <a:xfrm>
                <a:off x="7792114" y="2749613"/>
                <a:ext cx="523298" cy="1554483"/>
                <a:chOff x="6414192" y="248940"/>
                <a:chExt cx="523298" cy="1554483"/>
              </a:xfrm>
            </p:grpSpPr>
            <p:sp>
              <p:nvSpPr>
                <p:cNvPr id="141" name="이등변 삼각형 50">
                  <a:extLst>
                    <a:ext uri="{FF2B5EF4-FFF2-40B4-BE49-F238E27FC236}">
                      <a16:creationId xmlns:a16="http://schemas.microsoft.com/office/drawing/2014/main" id="{DCC2B2A6-6D33-4141-9871-1752BBDD448F}"/>
                    </a:ext>
                  </a:extLst>
                </p:cNvPr>
                <p:cNvSpPr/>
                <p:nvPr/>
              </p:nvSpPr>
              <p:spPr>
                <a:xfrm>
                  <a:off x="6629081" y="248940"/>
                  <a:ext cx="308409" cy="784254"/>
                </a:xfrm>
                <a:custGeom>
                  <a:avLst/>
                  <a:gdLst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0 w 731118"/>
                    <a:gd name="connsiteY3" fmla="*/ 876329 h 876329"/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314643 w 731118"/>
                    <a:gd name="connsiteY3" fmla="*/ 875011 h 876329"/>
                    <a:gd name="connsiteX4" fmla="*/ 0 w 731118"/>
                    <a:gd name="connsiteY4" fmla="*/ 876329 h 876329"/>
                    <a:gd name="connsiteX0" fmla="*/ 0 w 365559"/>
                    <a:gd name="connsiteY0" fmla="*/ 876329 h 876329"/>
                    <a:gd name="connsiteX1" fmla="*/ 365559 w 365559"/>
                    <a:gd name="connsiteY1" fmla="*/ 0 h 876329"/>
                    <a:gd name="connsiteX2" fmla="*/ 314643 w 365559"/>
                    <a:gd name="connsiteY2" fmla="*/ 875011 h 876329"/>
                    <a:gd name="connsiteX3" fmla="*/ 0 w 365559"/>
                    <a:gd name="connsiteY3" fmla="*/ 876329 h 876329"/>
                    <a:gd name="connsiteX0" fmla="*/ 0 w 314643"/>
                    <a:gd name="connsiteY0" fmla="*/ 784254 h 784254"/>
                    <a:gd name="connsiteX1" fmla="*/ 308409 w 314643"/>
                    <a:gd name="connsiteY1" fmla="*/ 0 h 784254"/>
                    <a:gd name="connsiteX2" fmla="*/ 314643 w 314643"/>
                    <a:gd name="connsiteY2" fmla="*/ 782936 h 784254"/>
                    <a:gd name="connsiteX3" fmla="*/ 0 w 314643"/>
                    <a:gd name="connsiteY3" fmla="*/ 784254 h 784254"/>
                    <a:gd name="connsiteX0" fmla="*/ 0 w 308409"/>
                    <a:gd name="connsiteY0" fmla="*/ 784254 h 784254"/>
                    <a:gd name="connsiteX1" fmla="*/ 308409 w 308409"/>
                    <a:gd name="connsiteY1" fmla="*/ 0 h 784254"/>
                    <a:gd name="connsiteX2" fmla="*/ 111443 w 308409"/>
                    <a:gd name="connsiteY2" fmla="*/ 779761 h 784254"/>
                    <a:gd name="connsiteX3" fmla="*/ 0 w 308409"/>
                    <a:gd name="connsiteY3" fmla="*/ 784254 h 7842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409" h="784254">
                      <a:moveTo>
                        <a:pt x="0" y="784254"/>
                      </a:moveTo>
                      <a:lnTo>
                        <a:pt x="308409" y="0"/>
                      </a:lnTo>
                      <a:lnTo>
                        <a:pt x="111443" y="779761"/>
                      </a:lnTo>
                      <a:lnTo>
                        <a:pt x="0" y="784254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2" name="이등변 삼각형 51">
                  <a:extLst>
                    <a:ext uri="{FF2B5EF4-FFF2-40B4-BE49-F238E27FC236}">
                      <a16:creationId xmlns:a16="http://schemas.microsoft.com/office/drawing/2014/main" id="{DBCFC3A3-E68E-47AA-81D0-CBDD4F67AB43}"/>
                    </a:ext>
                  </a:extLst>
                </p:cNvPr>
                <p:cNvSpPr/>
                <p:nvPr/>
              </p:nvSpPr>
              <p:spPr>
                <a:xfrm>
                  <a:off x="6533913" y="730947"/>
                  <a:ext cx="278487" cy="658197"/>
                </a:xfrm>
                <a:custGeom>
                  <a:avLst/>
                  <a:gdLst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0 w 925273"/>
                    <a:gd name="connsiteY3" fmla="*/ 1109047 h 1109047"/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314561 w 925273"/>
                    <a:gd name="connsiteY3" fmla="*/ 1107379 h 1109047"/>
                    <a:gd name="connsiteX4" fmla="*/ 0 w 925273"/>
                    <a:gd name="connsiteY4" fmla="*/ 1109047 h 1109047"/>
                    <a:gd name="connsiteX0" fmla="*/ 0 w 462637"/>
                    <a:gd name="connsiteY0" fmla="*/ 1109047 h 1109047"/>
                    <a:gd name="connsiteX1" fmla="*/ 462637 w 462637"/>
                    <a:gd name="connsiteY1" fmla="*/ 0 h 1109047"/>
                    <a:gd name="connsiteX2" fmla="*/ 314561 w 462637"/>
                    <a:gd name="connsiteY2" fmla="*/ 1107379 h 1109047"/>
                    <a:gd name="connsiteX3" fmla="*/ 0 w 462637"/>
                    <a:gd name="connsiteY3" fmla="*/ 1109047 h 1109047"/>
                    <a:gd name="connsiteX0" fmla="*/ 0 w 383262"/>
                    <a:gd name="connsiteY0" fmla="*/ 966172 h 966172"/>
                    <a:gd name="connsiteX1" fmla="*/ 383262 w 383262"/>
                    <a:gd name="connsiteY1" fmla="*/ 0 h 966172"/>
                    <a:gd name="connsiteX2" fmla="*/ 314561 w 383262"/>
                    <a:gd name="connsiteY2" fmla="*/ 964504 h 966172"/>
                    <a:gd name="connsiteX3" fmla="*/ 0 w 383262"/>
                    <a:gd name="connsiteY3" fmla="*/ 966172 h 966172"/>
                    <a:gd name="connsiteX0" fmla="*/ 0 w 338812"/>
                    <a:gd name="connsiteY0" fmla="*/ 915372 h 915372"/>
                    <a:gd name="connsiteX1" fmla="*/ 338812 w 338812"/>
                    <a:gd name="connsiteY1" fmla="*/ 0 h 915372"/>
                    <a:gd name="connsiteX2" fmla="*/ 314561 w 338812"/>
                    <a:gd name="connsiteY2" fmla="*/ 913704 h 915372"/>
                    <a:gd name="connsiteX3" fmla="*/ 0 w 338812"/>
                    <a:gd name="connsiteY3" fmla="*/ 915372 h 915372"/>
                    <a:gd name="connsiteX0" fmla="*/ 0 w 338812"/>
                    <a:gd name="connsiteY0" fmla="*/ 915372 h 920054"/>
                    <a:gd name="connsiteX1" fmla="*/ 338812 w 338812"/>
                    <a:gd name="connsiteY1" fmla="*/ 0 h 920054"/>
                    <a:gd name="connsiteX2" fmla="*/ 101836 w 338812"/>
                    <a:gd name="connsiteY2" fmla="*/ 920054 h 920054"/>
                    <a:gd name="connsiteX3" fmla="*/ 0 w 338812"/>
                    <a:gd name="connsiteY3" fmla="*/ 915372 h 920054"/>
                    <a:gd name="connsiteX0" fmla="*/ 0 w 278487"/>
                    <a:gd name="connsiteY0" fmla="*/ 658197 h 662879"/>
                    <a:gd name="connsiteX1" fmla="*/ 278487 w 278487"/>
                    <a:gd name="connsiteY1" fmla="*/ 0 h 662879"/>
                    <a:gd name="connsiteX2" fmla="*/ 101836 w 278487"/>
                    <a:gd name="connsiteY2" fmla="*/ 662879 h 662879"/>
                    <a:gd name="connsiteX3" fmla="*/ 0 w 278487"/>
                    <a:gd name="connsiteY3" fmla="*/ 658197 h 662879"/>
                    <a:gd name="connsiteX0" fmla="*/ 0 w 278487"/>
                    <a:gd name="connsiteY0" fmla="*/ 658197 h 658197"/>
                    <a:gd name="connsiteX1" fmla="*/ 278487 w 278487"/>
                    <a:gd name="connsiteY1" fmla="*/ 0 h 658197"/>
                    <a:gd name="connsiteX2" fmla="*/ 133586 w 278487"/>
                    <a:gd name="connsiteY2" fmla="*/ 653354 h 658197"/>
                    <a:gd name="connsiteX3" fmla="*/ 0 w 278487"/>
                    <a:gd name="connsiteY3" fmla="*/ 658197 h 658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8487" h="658197">
                      <a:moveTo>
                        <a:pt x="0" y="658197"/>
                      </a:moveTo>
                      <a:lnTo>
                        <a:pt x="278487" y="0"/>
                      </a:lnTo>
                      <a:lnTo>
                        <a:pt x="133586" y="653354"/>
                      </a:lnTo>
                      <a:lnTo>
                        <a:pt x="0" y="658197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3" name="이등변 삼각형 52">
                  <a:extLst>
                    <a:ext uri="{FF2B5EF4-FFF2-40B4-BE49-F238E27FC236}">
                      <a16:creationId xmlns:a16="http://schemas.microsoft.com/office/drawing/2014/main" id="{28EFD431-5FAF-4782-A3F9-16A111CDAE16}"/>
                    </a:ext>
                  </a:extLst>
                </p:cNvPr>
                <p:cNvSpPr/>
                <p:nvPr/>
              </p:nvSpPr>
              <p:spPr>
                <a:xfrm>
                  <a:off x="6414192" y="1149838"/>
                  <a:ext cx="308986" cy="653585"/>
                </a:xfrm>
                <a:custGeom>
                  <a:avLst/>
                  <a:gdLst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0 w 1170421"/>
                    <a:gd name="connsiteY3" fmla="*/ 1402885 h 1402885"/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302520 w 1170421"/>
                    <a:gd name="connsiteY3" fmla="*/ 1399688 h 1402885"/>
                    <a:gd name="connsiteX4" fmla="*/ 0 w 1170421"/>
                    <a:gd name="connsiteY4" fmla="*/ 1402885 h 1402885"/>
                    <a:gd name="connsiteX0" fmla="*/ 0 w 585211"/>
                    <a:gd name="connsiteY0" fmla="*/ 1402885 h 1402885"/>
                    <a:gd name="connsiteX1" fmla="*/ 585211 w 585211"/>
                    <a:gd name="connsiteY1" fmla="*/ 0 h 1402885"/>
                    <a:gd name="connsiteX2" fmla="*/ 302520 w 585211"/>
                    <a:gd name="connsiteY2" fmla="*/ 1399688 h 1402885"/>
                    <a:gd name="connsiteX3" fmla="*/ 0 w 585211"/>
                    <a:gd name="connsiteY3" fmla="*/ 1402885 h 1402885"/>
                    <a:gd name="connsiteX0" fmla="*/ 0 w 382011"/>
                    <a:gd name="connsiteY0" fmla="*/ 847260 h 847260"/>
                    <a:gd name="connsiteX1" fmla="*/ 382011 w 382011"/>
                    <a:gd name="connsiteY1" fmla="*/ 0 h 847260"/>
                    <a:gd name="connsiteX2" fmla="*/ 302520 w 382011"/>
                    <a:gd name="connsiteY2" fmla="*/ 844063 h 847260"/>
                    <a:gd name="connsiteX3" fmla="*/ 0 w 382011"/>
                    <a:gd name="connsiteY3" fmla="*/ 847260 h 847260"/>
                    <a:gd name="connsiteX0" fmla="*/ 0 w 302520"/>
                    <a:gd name="connsiteY0" fmla="*/ 647235 h 647235"/>
                    <a:gd name="connsiteX1" fmla="*/ 289936 w 302520"/>
                    <a:gd name="connsiteY1" fmla="*/ 0 h 647235"/>
                    <a:gd name="connsiteX2" fmla="*/ 302520 w 302520"/>
                    <a:gd name="connsiteY2" fmla="*/ 644038 h 647235"/>
                    <a:gd name="connsiteX3" fmla="*/ 0 w 302520"/>
                    <a:gd name="connsiteY3" fmla="*/ 647235 h 647235"/>
                    <a:gd name="connsiteX0" fmla="*/ 0 w 289936"/>
                    <a:gd name="connsiteY0" fmla="*/ 647235 h 647235"/>
                    <a:gd name="connsiteX1" fmla="*/ 289936 w 289936"/>
                    <a:gd name="connsiteY1" fmla="*/ 0 h 647235"/>
                    <a:gd name="connsiteX2" fmla="*/ 143770 w 289936"/>
                    <a:gd name="connsiteY2" fmla="*/ 631338 h 647235"/>
                    <a:gd name="connsiteX3" fmla="*/ 0 w 289936"/>
                    <a:gd name="connsiteY3" fmla="*/ 647235 h 64723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3770 w 308986"/>
                    <a:gd name="connsiteY2" fmla="*/ 6376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6945 w 308986"/>
                    <a:gd name="connsiteY2" fmla="*/ 6503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58851 w 308986"/>
                    <a:gd name="connsiteY2" fmla="*/ 650388 h 653585"/>
                    <a:gd name="connsiteX3" fmla="*/ 0 w 308986"/>
                    <a:gd name="connsiteY3" fmla="*/ 653585 h 653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986" h="653585">
                      <a:moveTo>
                        <a:pt x="0" y="653585"/>
                      </a:moveTo>
                      <a:lnTo>
                        <a:pt x="308986" y="0"/>
                      </a:lnTo>
                      <a:lnTo>
                        <a:pt x="158851" y="650388"/>
                      </a:lnTo>
                      <a:lnTo>
                        <a:pt x="0" y="653585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121" name="그룹 120">
              <a:extLst>
                <a:ext uri="{FF2B5EF4-FFF2-40B4-BE49-F238E27FC236}">
                  <a16:creationId xmlns:a16="http://schemas.microsoft.com/office/drawing/2014/main" id="{ECD05F86-3402-444E-9427-3F911235356D}"/>
                </a:ext>
              </a:extLst>
            </p:cNvPr>
            <p:cNvGrpSpPr/>
            <p:nvPr/>
          </p:nvGrpSpPr>
          <p:grpSpPr>
            <a:xfrm>
              <a:off x="8604916" y="4077867"/>
              <a:ext cx="1091149" cy="1535038"/>
              <a:chOff x="7729826" y="2687282"/>
              <a:chExt cx="1170421" cy="1646558"/>
            </a:xfrm>
          </p:grpSpPr>
          <p:grpSp>
            <p:nvGrpSpPr>
              <p:cNvPr id="131" name="그룹 130">
                <a:extLst>
                  <a:ext uri="{FF2B5EF4-FFF2-40B4-BE49-F238E27FC236}">
                    <a16:creationId xmlns:a16="http://schemas.microsoft.com/office/drawing/2014/main" id="{D480B7E4-56D2-4672-93B7-68D46C2C1DA3}"/>
                  </a:ext>
                </a:extLst>
              </p:cNvPr>
              <p:cNvGrpSpPr/>
              <p:nvPr/>
            </p:nvGrpSpPr>
            <p:grpSpPr>
              <a:xfrm>
                <a:off x="7729826" y="2687282"/>
                <a:ext cx="1170421" cy="1646558"/>
                <a:chOff x="6718359" y="1909189"/>
                <a:chExt cx="2029853" cy="2855614"/>
              </a:xfrm>
            </p:grpSpPr>
            <p:sp>
              <p:nvSpPr>
                <p:cNvPr id="136" name="이등변 삼각형 135">
                  <a:extLst>
                    <a:ext uri="{FF2B5EF4-FFF2-40B4-BE49-F238E27FC236}">
                      <a16:creationId xmlns:a16="http://schemas.microsoft.com/office/drawing/2014/main" id="{CCC517B8-2FB7-4EB7-8002-97B0FCE8FEA2}"/>
                    </a:ext>
                  </a:extLst>
                </p:cNvPr>
                <p:cNvSpPr/>
                <p:nvPr/>
              </p:nvSpPr>
              <p:spPr>
                <a:xfrm>
                  <a:off x="7099300" y="1909189"/>
                  <a:ext cx="1267972" cy="1519811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7" name="이등변 삼각형 136">
                  <a:extLst>
                    <a:ext uri="{FF2B5EF4-FFF2-40B4-BE49-F238E27FC236}">
                      <a16:creationId xmlns:a16="http://schemas.microsoft.com/office/drawing/2014/main" id="{00B31083-43E1-4633-9606-20E8B418052D}"/>
                    </a:ext>
                  </a:extLst>
                </p:cNvPr>
                <p:cNvSpPr/>
                <p:nvPr/>
              </p:nvSpPr>
              <p:spPr>
                <a:xfrm>
                  <a:off x="6934250" y="2122910"/>
                  <a:ext cx="1604695" cy="1923413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8" name="이등변 삼각형 137">
                  <a:extLst>
                    <a:ext uri="{FF2B5EF4-FFF2-40B4-BE49-F238E27FC236}">
                      <a16:creationId xmlns:a16="http://schemas.microsoft.com/office/drawing/2014/main" id="{2E9751C0-6ECF-4358-9891-D4684FBF0FFF}"/>
                    </a:ext>
                  </a:extLst>
                </p:cNvPr>
                <p:cNvSpPr/>
                <p:nvPr/>
              </p:nvSpPr>
              <p:spPr>
                <a:xfrm>
                  <a:off x="6718359" y="2331789"/>
                  <a:ext cx="2029853" cy="2433014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32" name="그룹 131">
                <a:extLst>
                  <a:ext uri="{FF2B5EF4-FFF2-40B4-BE49-F238E27FC236}">
                    <a16:creationId xmlns:a16="http://schemas.microsoft.com/office/drawing/2014/main" id="{8235E4FB-48E8-4443-BA29-24900F1D1D67}"/>
                  </a:ext>
                </a:extLst>
              </p:cNvPr>
              <p:cNvGrpSpPr/>
              <p:nvPr/>
            </p:nvGrpSpPr>
            <p:grpSpPr>
              <a:xfrm>
                <a:off x="7792114" y="2749613"/>
                <a:ext cx="523298" cy="1554483"/>
                <a:chOff x="6414192" y="248940"/>
                <a:chExt cx="523298" cy="1554483"/>
              </a:xfrm>
            </p:grpSpPr>
            <p:sp>
              <p:nvSpPr>
                <p:cNvPr id="133" name="이등변 삼각형 50">
                  <a:extLst>
                    <a:ext uri="{FF2B5EF4-FFF2-40B4-BE49-F238E27FC236}">
                      <a16:creationId xmlns:a16="http://schemas.microsoft.com/office/drawing/2014/main" id="{DBA27138-77EB-42D6-9DD4-ADC1C2C899D1}"/>
                    </a:ext>
                  </a:extLst>
                </p:cNvPr>
                <p:cNvSpPr/>
                <p:nvPr/>
              </p:nvSpPr>
              <p:spPr>
                <a:xfrm>
                  <a:off x="6629081" y="248940"/>
                  <a:ext cx="308409" cy="784254"/>
                </a:xfrm>
                <a:custGeom>
                  <a:avLst/>
                  <a:gdLst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0 w 731118"/>
                    <a:gd name="connsiteY3" fmla="*/ 876329 h 876329"/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314643 w 731118"/>
                    <a:gd name="connsiteY3" fmla="*/ 875011 h 876329"/>
                    <a:gd name="connsiteX4" fmla="*/ 0 w 731118"/>
                    <a:gd name="connsiteY4" fmla="*/ 876329 h 876329"/>
                    <a:gd name="connsiteX0" fmla="*/ 0 w 365559"/>
                    <a:gd name="connsiteY0" fmla="*/ 876329 h 876329"/>
                    <a:gd name="connsiteX1" fmla="*/ 365559 w 365559"/>
                    <a:gd name="connsiteY1" fmla="*/ 0 h 876329"/>
                    <a:gd name="connsiteX2" fmla="*/ 314643 w 365559"/>
                    <a:gd name="connsiteY2" fmla="*/ 875011 h 876329"/>
                    <a:gd name="connsiteX3" fmla="*/ 0 w 365559"/>
                    <a:gd name="connsiteY3" fmla="*/ 876329 h 876329"/>
                    <a:gd name="connsiteX0" fmla="*/ 0 w 314643"/>
                    <a:gd name="connsiteY0" fmla="*/ 784254 h 784254"/>
                    <a:gd name="connsiteX1" fmla="*/ 308409 w 314643"/>
                    <a:gd name="connsiteY1" fmla="*/ 0 h 784254"/>
                    <a:gd name="connsiteX2" fmla="*/ 314643 w 314643"/>
                    <a:gd name="connsiteY2" fmla="*/ 782936 h 784254"/>
                    <a:gd name="connsiteX3" fmla="*/ 0 w 314643"/>
                    <a:gd name="connsiteY3" fmla="*/ 784254 h 784254"/>
                    <a:gd name="connsiteX0" fmla="*/ 0 w 308409"/>
                    <a:gd name="connsiteY0" fmla="*/ 784254 h 784254"/>
                    <a:gd name="connsiteX1" fmla="*/ 308409 w 308409"/>
                    <a:gd name="connsiteY1" fmla="*/ 0 h 784254"/>
                    <a:gd name="connsiteX2" fmla="*/ 111443 w 308409"/>
                    <a:gd name="connsiteY2" fmla="*/ 779761 h 784254"/>
                    <a:gd name="connsiteX3" fmla="*/ 0 w 308409"/>
                    <a:gd name="connsiteY3" fmla="*/ 784254 h 7842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409" h="784254">
                      <a:moveTo>
                        <a:pt x="0" y="784254"/>
                      </a:moveTo>
                      <a:lnTo>
                        <a:pt x="308409" y="0"/>
                      </a:lnTo>
                      <a:lnTo>
                        <a:pt x="111443" y="779761"/>
                      </a:lnTo>
                      <a:lnTo>
                        <a:pt x="0" y="784254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4" name="이등변 삼각형 51">
                  <a:extLst>
                    <a:ext uri="{FF2B5EF4-FFF2-40B4-BE49-F238E27FC236}">
                      <a16:creationId xmlns:a16="http://schemas.microsoft.com/office/drawing/2014/main" id="{63E972BD-E8BD-4F6B-9A78-76E5CBF773A3}"/>
                    </a:ext>
                  </a:extLst>
                </p:cNvPr>
                <p:cNvSpPr/>
                <p:nvPr/>
              </p:nvSpPr>
              <p:spPr>
                <a:xfrm>
                  <a:off x="6533913" y="730947"/>
                  <a:ext cx="278487" cy="658197"/>
                </a:xfrm>
                <a:custGeom>
                  <a:avLst/>
                  <a:gdLst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0 w 925273"/>
                    <a:gd name="connsiteY3" fmla="*/ 1109047 h 1109047"/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314561 w 925273"/>
                    <a:gd name="connsiteY3" fmla="*/ 1107379 h 1109047"/>
                    <a:gd name="connsiteX4" fmla="*/ 0 w 925273"/>
                    <a:gd name="connsiteY4" fmla="*/ 1109047 h 1109047"/>
                    <a:gd name="connsiteX0" fmla="*/ 0 w 462637"/>
                    <a:gd name="connsiteY0" fmla="*/ 1109047 h 1109047"/>
                    <a:gd name="connsiteX1" fmla="*/ 462637 w 462637"/>
                    <a:gd name="connsiteY1" fmla="*/ 0 h 1109047"/>
                    <a:gd name="connsiteX2" fmla="*/ 314561 w 462637"/>
                    <a:gd name="connsiteY2" fmla="*/ 1107379 h 1109047"/>
                    <a:gd name="connsiteX3" fmla="*/ 0 w 462637"/>
                    <a:gd name="connsiteY3" fmla="*/ 1109047 h 1109047"/>
                    <a:gd name="connsiteX0" fmla="*/ 0 w 383262"/>
                    <a:gd name="connsiteY0" fmla="*/ 966172 h 966172"/>
                    <a:gd name="connsiteX1" fmla="*/ 383262 w 383262"/>
                    <a:gd name="connsiteY1" fmla="*/ 0 h 966172"/>
                    <a:gd name="connsiteX2" fmla="*/ 314561 w 383262"/>
                    <a:gd name="connsiteY2" fmla="*/ 964504 h 966172"/>
                    <a:gd name="connsiteX3" fmla="*/ 0 w 383262"/>
                    <a:gd name="connsiteY3" fmla="*/ 966172 h 966172"/>
                    <a:gd name="connsiteX0" fmla="*/ 0 w 338812"/>
                    <a:gd name="connsiteY0" fmla="*/ 915372 h 915372"/>
                    <a:gd name="connsiteX1" fmla="*/ 338812 w 338812"/>
                    <a:gd name="connsiteY1" fmla="*/ 0 h 915372"/>
                    <a:gd name="connsiteX2" fmla="*/ 314561 w 338812"/>
                    <a:gd name="connsiteY2" fmla="*/ 913704 h 915372"/>
                    <a:gd name="connsiteX3" fmla="*/ 0 w 338812"/>
                    <a:gd name="connsiteY3" fmla="*/ 915372 h 915372"/>
                    <a:gd name="connsiteX0" fmla="*/ 0 w 338812"/>
                    <a:gd name="connsiteY0" fmla="*/ 915372 h 920054"/>
                    <a:gd name="connsiteX1" fmla="*/ 338812 w 338812"/>
                    <a:gd name="connsiteY1" fmla="*/ 0 h 920054"/>
                    <a:gd name="connsiteX2" fmla="*/ 101836 w 338812"/>
                    <a:gd name="connsiteY2" fmla="*/ 920054 h 920054"/>
                    <a:gd name="connsiteX3" fmla="*/ 0 w 338812"/>
                    <a:gd name="connsiteY3" fmla="*/ 915372 h 920054"/>
                    <a:gd name="connsiteX0" fmla="*/ 0 w 278487"/>
                    <a:gd name="connsiteY0" fmla="*/ 658197 h 662879"/>
                    <a:gd name="connsiteX1" fmla="*/ 278487 w 278487"/>
                    <a:gd name="connsiteY1" fmla="*/ 0 h 662879"/>
                    <a:gd name="connsiteX2" fmla="*/ 101836 w 278487"/>
                    <a:gd name="connsiteY2" fmla="*/ 662879 h 662879"/>
                    <a:gd name="connsiteX3" fmla="*/ 0 w 278487"/>
                    <a:gd name="connsiteY3" fmla="*/ 658197 h 662879"/>
                    <a:gd name="connsiteX0" fmla="*/ 0 w 278487"/>
                    <a:gd name="connsiteY0" fmla="*/ 658197 h 658197"/>
                    <a:gd name="connsiteX1" fmla="*/ 278487 w 278487"/>
                    <a:gd name="connsiteY1" fmla="*/ 0 h 658197"/>
                    <a:gd name="connsiteX2" fmla="*/ 133586 w 278487"/>
                    <a:gd name="connsiteY2" fmla="*/ 653354 h 658197"/>
                    <a:gd name="connsiteX3" fmla="*/ 0 w 278487"/>
                    <a:gd name="connsiteY3" fmla="*/ 658197 h 658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8487" h="658197">
                      <a:moveTo>
                        <a:pt x="0" y="658197"/>
                      </a:moveTo>
                      <a:lnTo>
                        <a:pt x="278487" y="0"/>
                      </a:lnTo>
                      <a:lnTo>
                        <a:pt x="133586" y="653354"/>
                      </a:lnTo>
                      <a:lnTo>
                        <a:pt x="0" y="658197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5" name="이등변 삼각형 52">
                  <a:extLst>
                    <a:ext uri="{FF2B5EF4-FFF2-40B4-BE49-F238E27FC236}">
                      <a16:creationId xmlns:a16="http://schemas.microsoft.com/office/drawing/2014/main" id="{F098E2CE-91FF-449B-8F0E-C5B8C92325EB}"/>
                    </a:ext>
                  </a:extLst>
                </p:cNvPr>
                <p:cNvSpPr/>
                <p:nvPr/>
              </p:nvSpPr>
              <p:spPr>
                <a:xfrm>
                  <a:off x="6414192" y="1149838"/>
                  <a:ext cx="308986" cy="653585"/>
                </a:xfrm>
                <a:custGeom>
                  <a:avLst/>
                  <a:gdLst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0 w 1170421"/>
                    <a:gd name="connsiteY3" fmla="*/ 1402885 h 1402885"/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302520 w 1170421"/>
                    <a:gd name="connsiteY3" fmla="*/ 1399688 h 1402885"/>
                    <a:gd name="connsiteX4" fmla="*/ 0 w 1170421"/>
                    <a:gd name="connsiteY4" fmla="*/ 1402885 h 1402885"/>
                    <a:gd name="connsiteX0" fmla="*/ 0 w 585211"/>
                    <a:gd name="connsiteY0" fmla="*/ 1402885 h 1402885"/>
                    <a:gd name="connsiteX1" fmla="*/ 585211 w 585211"/>
                    <a:gd name="connsiteY1" fmla="*/ 0 h 1402885"/>
                    <a:gd name="connsiteX2" fmla="*/ 302520 w 585211"/>
                    <a:gd name="connsiteY2" fmla="*/ 1399688 h 1402885"/>
                    <a:gd name="connsiteX3" fmla="*/ 0 w 585211"/>
                    <a:gd name="connsiteY3" fmla="*/ 1402885 h 1402885"/>
                    <a:gd name="connsiteX0" fmla="*/ 0 w 382011"/>
                    <a:gd name="connsiteY0" fmla="*/ 847260 h 847260"/>
                    <a:gd name="connsiteX1" fmla="*/ 382011 w 382011"/>
                    <a:gd name="connsiteY1" fmla="*/ 0 h 847260"/>
                    <a:gd name="connsiteX2" fmla="*/ 302520 w 382011"/>
                    <a:gd name="connsiteY2" fmla="*/ 844063 h 847260"/>
                    <a:gd name="connsiteX3" fmla="*/ 0 w 382011"/>
                    <a:gd name="connsiteY3" fmla="*/ 847260 h 847260"/>
                    <a:gd name="connsiteX0" fmla="*/ 0 w 302520"/>
                    <a:gd name="connsiteY0" fmla="*/ 647235 h 647235"/>
                    <a:gd name="connsiteX1" fmla="*/ 289936 w 302520"/>
                    <a:gd name="connsiteY1" fmla="*/ 0 h 647235"/>
                    <a:gd name="connsiteX2" fmla="*/ 302520 w 302520"/>
                    <a:gd name="connsiteY2" fmla="*/ 644038 h 647235"/>
                    <a:gd name="connsiteX3" fmla="*/ 0 w 302520"/>
                    <a:gd name="connsiteY3" fmla="*/ 647235 h 647235"/>
                    <a:gd name="connsiteX0" fmla="*/ 0 w 289936"/>
                    <a:gd name="connsiteY0" fmla="*/ 647235 h 647235"/>
                    <a:gd name="connsiteX1" fmla="*/ 289936 w 289936"/>
                    <a:gd name="connsiteY1" fmla="*/ 0 h 647235"/>
                    <a:gd name="connsiteX2" fmla="*/ 143770 w 289936"/>
                    <a:gd name="connsiteY2" fmla="*/ 631338 h 647235"/>
                    <a:gd name="connsiteX3" fmla="*/ 0 w 289936"/>
                    <a:gd name="connsiteY3" fmla="*/ 647235 h 64723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3770 w 308986"/>
                    <a:gd name="connsiteY2" fmla="*/ 6376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6945 w 308986"/>
                    <a:gd name="connsiteY2" fmla="*/ 6503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58851 w 308986"/>
                    <a:gd name="connsiteY2" fmla="*/ 650388 h 653585"/>
                    <a:gd name="connsiteX3" fmla="*/ 0 w 308986"/>
                    <a:gd name="connsiteY3" fmla="*/ 653585 h 653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986" h="653585">
                      <a:moveTo>
                        <a:pt x="0" y="653585"/>
                      </a:moveTo>
                      <a:lnTo>
                        <a:pt x="308986" y="0"/>
                      </a:lnTo>
                      <a:lnTo>
                        <a:pt x="158851" y="650388"/>
                      </a:lnTo>
                      <a:lnTo>
                        <a:pt x="0" y="653585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122" name="그룹 121">
              <a:extLst>
                <a:ext uri="{FF2B5EF4-FFF2-40B4-BE49-F238E27FC236}">
                  <a16:creationId xmlns:a16="http://schemas.microsoft.com/office/drawing/2014/main" id="{189F5F20-0181-445B-93E3-E25AD1D9F3E2}"/>
                </a:ext>
              </a:extLst>
            </p:cNvPr>
            <p:cNvGrpSpPr/>
            <p:nvPr/>
          </p:nvGrpSpPr>
          <p:grpSpPr>
            <a:xfrm>
              <a:off x="9426815" y="3972097"/>
              <a:ext cx="1170421" cy="1646558"/>
              <a:chOff x="7729826" y="2687282"/>
              <a:chExt cx="1170421" cy="1646558"/>
            </a:xfrm>
          </p:grpSpPr>
          <p:grpSp>
            <p:nvGrpSpPr>
              <p:cNvPr id="123" name="그룹 122">
                <a:extLst>
                  <a:ext uri="{FF2B5EF4-FFF2-40B4-BE49-F238E27FC236}">
                    <a16:creationId xmlns:a16="http://schemas.microsoft.com/office/drawing/2014/main" id="{EFDE2238-2768-4B7C-BF21-549BED6DEA77}"/>
                  </a:ext>
                </a:extLst>
              </p:cNvPr>
              <p:cNvGrpSpPr/>
              <p:nvPr/>
            </p:nvGrpSpPr>
            <p:grpSpPr>
              <a:xfrm>
                <a:off x="7729826" y="2687282"/>
                <a:ext cx="1170421" cy="1646558"/>
                <a:chOff x="6718359" y="1909189"/>
                <a:chExt cx="2029853" cy="2855614"/>
              </a:xfrm>
            </p:grpSpPr>
            <p:sp>
              <p:nvSpPr>
                <p:cNvPr id="128" name="이등변 삼각형 127">
                  <a:extLst>
                    <a:ext uri="{FF2B5EF4-FFF2-40B4-BE49-F238E27FC236}">
                      <a16:creationId xmlns:a16="http://schemas.microsoft.com/office/drawing/2014/main" id="{B7733B77-F36C-48F4-8E30-BE5D43A94F5E}"/>
                    </a:ext>
                  </a:extLst>
                </p:cNvPr>
                <p:cNvSpPr/>
                <p:nvPr/>
              </p:nvSpPr>
              <p:spPr>
                <a:xfrm>
                  <a:off x="7099300" y="1909189"/>
                  <a:ext cx="1267972" cy="1519811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9" name="이등변 삼각형 128">
                  <a:extLst>
                    <a:ext uri="{FF2B5EF4-FFF2-40B4-BE49-F238E27FC236}">
                      <a16:creationId xmlns:a16="http://schemas.microsoft.com/office/drawing/2014/main" id="{5ED7EC4F-CACA-4919-857C-5E35D75DDBCB}"/>
                    </a:ext>
                  </a:extLst>
                </p:cNvPr>
                <p:cNvSpPr/>
                <p:nvPr/>
              </p:nvSpPr>
              <p:spPr>
                <a:xfrm>
                  <a:off x="6934250" y="2122910"/>
                  <a:ext cx="1604695" cy="1923413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0" name="이등변 삼각형 129">
                  <a:extLst>
                    <a:ext uri="{FF2B5EF4-FFF2-40B4-BE49-F238E27FC236}">
                      <a16:creationId xmlns:a16="http://schemas.microsoft.com/office/drawing/2014/main" id="{25F307B5-BBDB-4042-BDB9-E87D17FDE5D4}"/>
                    </a:ext>
                  </a:extLst>
                </p:cNvPr>
                <p:cNvSpPr/>
                <p:nvPr/>
              </p:nvSpPr>
              <p:spPr>
                <a:xfrm>
                  <a:off x="6718359" y="2331789"/>
                  <a:ext cx="2029853" cy="2433014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4" name="그룹 123">
                <a:extLst>
                  <a:ext uri="{FF2B5EF4-FFF2-40B4-BE49-F238E27FC236}">
                    <a16:creationId xmlns:a16="http://schemas.microsoft.com/office/drawing/2014/main" id="{B835F4C4-8787-4F91-B10F-C7713F2BEA0F}"/>
                  </a:ext>
                </a:extLst>
              </p:cNvPr>
              <p:cNvGrpSpPr/>
              <p:nvPr/>
            </p:nvGrpSpPr>
            <p:grpSpPr>
              <a:xfrm>
                <a:off x="7792114" y="2749613"/>
                <a:ext cx="523298" cy="1554483"/>
                <a:chOff x="6414192" y="248940"/>
                <a:chExt cx="523298" cy="1554483"/>
              </a:xfrm>
            </p:grpSpPr>
            <p:sp>
              <p:nvSpPr>
                <p:cNvPr id="125" name="이등변 삼각형 50">
                  <a:extLst>
                    <a:ext uri="{FF2B5EF4-FFF2-40B4-BE49-F238E27FC236}">
                      <a16:creationId xmlns:a16="http://schemas.microsoft.com/office/drawing/2014/main" id="{3A53DF7B-4B25-4A27-8F01-080F4BBF9655}"/>
                    </a:ext>
                  </a:extLst>
                </p:cNvPr>
                <p:cNvSpPr/>
                <p:nvPr/>
              </p:nvSpPr>
              <p:spPr>
                <a:xfrm>
                  <a:off x="6629081" y="248940"/>
                  <a:ext cx="308409" cy="784254"/>
                </a:xfrm>
                <a:custGeom>
                  <a:avLst/>
                  <a:gdLst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0 w 731118"/>
                    <a:gd name="connsiteY3" fmla="*/ 876329 h 876329"/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314643 w 731118"/>
                    <a:gd name="connsiteY3" fmla="*/ 875011 h 876329"/>
                    <a:gd name="connsiteX4" fmla="*/ 0 w 731118"/>
                    <a:gd name="connsiteY4" fmla="*/ 876329 h 876329"/>
                    <a:gd name="connsiteX0" fmla="*/ 0 w 365559"/>
                    <a:gd name="connsiteY0" fmla="*/ 876329 h 876329"/>
                    <a:gd name="connsiteX1" fmla="*/ 365559 w 365559"/>
                    <a:gd name="connsiteY1" fmla="*/ 0 h 876329"/>
                    <a:gd name="connsiteX2" fmla="*/ 314643 w 365559"/>
                    <a:gd name="connsiteY2" fmla="*/ 875011 h 876329"/>
                    <a:gd name="connsiteX3" fmla="*/ 0 w 365559"/>
                    <a:gd name="connsiteY3" fmla="*/ 876329 h 876329"/>
                    <a:gd name="connsiteX0" fmla="*/ 0 w 314643"/>
                    <a:gd name="connsiteY0" fmla="*/ 784254 h 784254"/>
                    <a:gd name="connsiteX1" fmla="*/ 308409 w 314643"/>
                    <a:gd name="connsiteY1" fmla="*/ 0 h 784254"/>
                    <a:gd name="connsiteX2" fmla="*/ 314643 w 314643"/>
                    <a:gd name="connsiteY2" fmla="*/ 782936 h 784254"/>
                    <a:gd name="connsiteX3" fmla="*/ 0 w 314643"/>
                    <a:gd name="connsiteY3" fmla="*/ 784254 h 784254"/>
                    <a:gd name="connsiteX0" fmla="*/ 0 w 308409"/>
                    <a:gd name="connsiteY0" fmla="*/ 784254 h 784254"/>
                    <a:gd name="connsiteX1" fmla="*/ 308409 w 308409"/>
                    <a:gd name="connsiteY1" fmla="*/ 0 h 784254"/>
                    <a:gd name="connsiteX2" fmla="*/ 111443 w 308409"/>
                    <a:gd name="connsiteY2" fmla="*/ 779761 h 784254"/>
                    <a:gd name="connsiteX3" fmla="*/ 0 w 308409"/>
                    <a:gd name="connsiteY3" fmla="*/ 784254 h 7842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409" h="784254">
                      <a:moveTo>
                        <a:pt x="0" y="784254"/>
                      </a:moveTo>
                      <a:lnTo>
                        <a:pt x="308409" y="0"/>
                      </a:lnTo>
                      <a:lnTo>
                        <a:pt x="111443" y="779761"/>
                      </a:lnTo>
                      <a:lnTo>
                        <a:pt x="0" y="784254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6" name="이등변 삼각형 51">
                  <a:extLst>
                    <a:ext uri="{FF2B5EF4-FFF2-40B4-BE49-F238E27FC236}">
                      <a16:creationId xmlns:a16="http://schemas.microsoft.com/office/drawing/2014/main" id="{6ABCC916-5C9A-4075-AD12-EB9A36F13B2F}"/>
                    </a:ext>
                  </a:extLst>
                </p:cNvPr>
                <p:cNvSpPr/>
                <p:nvPr/>
              </p:nvSpPr>
              <p:spPr>
                <a:xfrm>
                  <a:off x="6533913" y="730947"/>
                  <a:ext cx="278487" cy="658197"/>
                </a:xfrm>
                <a:custGeom>
                  <a:avLst/>
                  <a:gdLst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0 w 925273"/>
                    <a:gd name="connsiteY3" fmla="*/ 1109047 h 1109047"/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314561 w 925273"/>
                    <a:gd name="connsiteY3" fmla="*/ 1107379 h 1109047"/>
                    <a:gd name="connsiteX4" fmla="*/ 0 w 925273"/>
                    <a:gd name="connsiteY4" fmla="*/ 1109047 h 1109047"/>
                    <a:gd name="connsiteX0" fmla="*/ 0 w 462637"/>
                    <a:gd name="connsiteY0" fmla="*/ 1109047 h 1109047"/>
                    <a:gd name="connsiteX1" fmla="*/ 462637 w 462637"/>
                    <a:gd name="connsiteY1" fmla="*/ 0 h 1109047"/>
                    <a:gd name="connsiteX2" fmla="*/ 314561 w 462637"/>
                    <a:gd name="connsiteY2" fmla="*/ 1107379 h 1109047"/>
                    <a:gd name="connsiteX3" fmla="*/ 0 w 462637"/>
                    <a:gd name="connsiteY3" fmla="*/ 1109047 h 1109047"/>
                    <a:gd name="connsiteX0" fmla="*/ 0 w 383262"/>
                    <a:gd name="connsiteY0" fmla="*/ 966172 h 966172"/>
                    <a:gd name="connsiteX1" fmla="*/ 383262 w 383262"/>
                    <a:gd name="connsiteY1" fmla="*/ 0 h 966172"/>
                    <a:gd name="connsiteX2" fmla="*/ 314561 w 383262"/>
                    <a:gd name="connsiteY2" fmla="*/ 964504 h 966172"/>
                    <a:gd name="connsiteX3" fmla="*/ 0 w 383262"/>
                    <a:gd name="connsiteY3" fmla="*/ 966172 h 966172"/>
                    <a:gd name="connsiteX0" fmla="*/ 0 w 338812"/>
                    <a:gd name="connsiteY0" fmla="*/ 915372 h 915372"/>
                    <a:gd name="connsiteX1" fmla="*/ 338812 w 338812"/>
                    <a:gd name="connsiteY1" fmla="*/ 0 h 915372"/>
                    <a:gd name="connsiteX2" fmla="*/ 314561 w 338812"/>
                    <a:gd name="connsiteY2" fmla="*/ 913704 h 915372"/>
                    <a:gd name="connsiteX3" fmla="*/ 0 w 338812"/>
                    <a:gd name="connsiteY3" fmla="*/ 915372 h 915372"/>
                    <a:gd name="connsiteX0" fmla="*/ 0 w 338812"/>
                    <a:gd name="connsiteY0" fmla="*/ 915372 h 920054"/>
                    <a:gd name="connsiteX1" fmla="*/ 338812 w 338812"/>
                    <a:gd name="connsiteY1" fmla="*/ 0 h 920054"/>
                    <a:gd name="connsiteX2" fmla="*/ 101836 w 338812"/>
                    <a:gd name="connsiteY2" fmla="*/ 920054 h 920054"/>
                    <a:gd name="connsiteX3" fmla="*/ 0 w 338812"/>
                    <a:gd name="connsiteY3" fmla="*/ 915372 h 920054"/>
                    <a:gd name="connsiteX0" fmla="*/ 0 w 278487"/>
                    <a:gd name="connsiteY0" fmla="*/ 658197 h 662879"/>
                    <a:gd name="connsiteX1" fmla="*/ 278487 w 278487"/>
                    <a:gd name="connsiteY1" fmla="*/ 0 h 662879"/>
                    <a:gd name="connsiteX2" fmla="*/ 101836 w 278487"/>
                    <a:gd name="connsiteY2" fmla="*/ 662879 h 662879"/>
                    <a:gd name="connsiteX3" fmla="*/ 0 w 278487"/>
                    <a:gd name="connsiteY3" fmla="*/ 658197 h 662879"/>
                    <a:gd name="connsiteX0" fmla="*/ 0 w 278487"/>
                    <a:gd name="connsiteY0" fmla="*/ 658197 h 658197"/>
                    <a:gd name="connsiteX1" fmla="*/ 278487 w 278487"/>
                    <a:gd name="connsiteY1" fmla="*/ 0 h 658197"/>
                    <a:gd name="connsiteX2" fmla="*/ 133586 w 278487"/>
                    <a:gd name="connsiteY2" fmla="*/ 653354 h 658197"/>
                    <a:gd name="connsiteX3" fmla="*/ 0 w 278487"/>
                    <a:gd name="connsiteY3" fmla="*/ 658197 h 658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8487" h="658197">
                      <a:moveTo>
                        <a:pt x="0" y="658197"/>
                      </a:moveTo>
                      <a:lnTo>
                        <a:pt x="278487" y="0"/>
                      </a:lnTo>
                      <a:lnTo>
                        <a:pt x="133586" y="653354"/>
                      </a:lnTo>
                      <a:lnTo>
                        <a:pt x="0" y="658197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7" name="이등변 삼각형 52">
                  <a:extLst>
                    <a:ext uri="{FF2B5EF4-FFF2-40B4-BE49-F238E27FC236}">
                      <a16:creationId xmlns:a16="http://schemas.microsoft.com/office/drawing/2014/main" id="{F047E459-893C-41B8-9F03-1611462C59C6}"/>
                    </a:ext>
                  </a:extLst>
                </p:cNvPr>
                <p:cNvSpPr/>
                <p:nvPr/>
              </p:nvSpPr>
              <p:spPr>
                <a:xfrm>
                  <a:off x="6414192" y="1149838"/>
                  <a:ext cx="308986" cy="653585"/>
                </a:xfrm>
                <a:custGeom>
                  <a:avLst/>
                  <a:gdLst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0 w 1170421"/>
                    <a:gd name="connsiteY3" fmla="*/ 1402885 h 1402885"/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302520 w 1170421"/>
                    <a:gd name="connsiteY3" fmla="*/ 1399688 h 1402885"/>
                    <a:gd name="connsiteX4" fmla="*/ 0 w 1170421"/>
                    <a:gd name="connsiteY4" fmla="*/ 1402885 h 1402885"/>
                    <a:gd name="connsiteX0" fmla="*/ 0 w 585211"/>
                    <a:gd name="connsiteY0" fmla="*/ 1402885 h 1402885"/>
                    <a:gd name="connsiteX1" fmla="*/ 585211 w 585211"/>
                    <a:gd name="connsiteY1" fmla="*/ 0 h 1402885"/>
                    <a:gd name="connsiteX2" fmla="*/ 302520 w 585211"/>
                    <a:gd name="connsiteY2" fmla="*/ 1399688 h 1402885"/>
                    <a:gd name="connsiteX3" fmla="*/ 0 w 585211"/>
                    <a:gd name="connsiteY3" fmla="*/ 1402885 h 1402885"/>
                    <a:gd name="connsiteX0" fmla="*/ 0 w 382011"/>
                    <a:gd name="connsiteY0" fmla="*/ 847260 h 847260"/>
                    <a:gd name="connsiteX1" fmla="*/ 382011 w 382011"/>
                    <a:gd name="connsiteY1" fmla="*/ 0 h 847260"/>
                    <a:gd name="connsiteX2" fmla="*/ 302520 w 382011"/>
                    <a:gd name="connsiteY2" fmla="*/ 844063 h 847260"/>
                    <a:gd name="connsiteX3" fmla="*/ 0 w 382011"/>
                    <a:gd name="connsiteY3" fmla="*/ 847260 h 847260"/>
                    <a:gd name="connsiteX0" fmla="*/ 0 w 302520"/>
                    <a:gd name="connsiteY0" fmla="*/ 647235 h 647235"/>
                    <a:gd name="connsiteX1" fmla="*/ 289936 w 302520"/>
                    <a:gd name="connsiteY1" fmla="*/ 0 h 647235"/>
                    <a:gd name="connsiteX2" fmla="*/ 302520 w 302520"/>
                    <a:gd name="connsiteY2" fmla="*/ 644038 h 647235"/>
                    <a:gd name="connsiteX3" fmla="*/ 0 w 302520"/>
                    <a:gd name="connsiteY3" fmla="*/ 647235 h 647235"/>
                    <a:gd name="connsiteX0" fmla="*/ 0 w 289936"/>
                    <a:gd name="connsiteY0" fmla="*/ 647235 h 647235"/>
                    <a:gd name="connsiteX1" fmla="*/ 289936 w 289936"/>
                    <a:gd name="connsiteY1" fmla="*/ 0 h 647235"/>
                    <a:gd name="connsiteX2" fmla="*/ 143770 w 289936"/>
                    <a:gd name="connsiteY2" fmla="*/ 631338 h 647235"/>
                    <a:gd name="connsiteX3" fmla="*/ 0 w 289936"/>
                    <a:gd name="connsiteY3" fmla="*/ 647235 h 64723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3770 w 308986"/>
                    <a:gd name="connsiteY2" fmla="*/ 6376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6945 w 308986"/>
                    <a:gd name="connsiteY2" fmla="*/ 6503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58851 w 308986"/>
                    <a:gd name="connsiteY2" fmla="*/ 650388 h 653585"/>
                    <a:gd name="connsiteX3" fmla="*/ 0 w 308986"/>
                    <a:gd name="connsiteY3" fmla="*/ 653585 h 653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986" h="653585">
                      <a:moveTo>
                        <a:pt x="0" y="653585"/>
                      </a:moveTo>
                      <a:lnTo>
                        <a:pt x="308986" y="0"/>
                      </a:lnTo>
                      <a:lnTo>
                        <a:pt x="158851" y="650388"/>
                      </a:lnTo>
                      <a:lnTo>
                        <a:pt x="0" y="653585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157" name="그룹 156">
            <a:extLst>
              <a:ext uri="{FF2B5EF4-FFF2-40B4-BE49-F238E27FC236}">
                <a16:creationId xmlns:a16="http://schemas.microsoft.com/office/drawing/2014/main" id="{0446BAF2-612C-4301-A6D2-69518384091D}"/>
              </a:ext>
            </a:extLst>
          </p:cNvPr>
          <p:cNvGrpSpPr/>
          <p:nvPr/>
        </p:nvGrpSpPr>
        <p:grpSpPr>
          <a:xfrm rot="20510095">
            <a:off x="7300687" y="4598239"/>
            <a:ext cx="774791" cy="448362"/>
            <a:chOff x="7116672" y="2342233"/>
            <a:chExt cx="5016999" cy="2903278"/>
          </a:xfrm>
        </p:grpSpPr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C0EEF74E-5F1E-4E4C-96A1-19A420EF70AF}"/>
                </a:ext>
              </a:extLst>
            </p:cNvPr>
            <p:cNvSpPr/>
            <p:nvPr/>
          </p:nvSpPr>
          <p:spPr>
            <a:xfrm>
              <a:off x="7116672" y="2894765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9" name="타원 158">
              <a:extLst>
                <a:ext uri="{FF2B5EF4-FFF2-40B4-BE49-F238E27FC236}">
                  <a16:creationId xmlns:a16="http://schemas.microsoft.com/office/drawing/2014/main" id="{F85F9D89-FFE3-457E-B93C-282F4A188C85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0" name="타원 159">
              <a:extLst>
                <a:ext uri="{FF2B5EF4-FFF2-40B4-BE49-F238E27FC236}">
                  <a16:creationId xmlns:a16="http://schemas.microsoft.com/office/drawing/2014/main" id="{BE2336C7-A21C-40F0-89F1-F4A76D6F436F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1" name="타원 160">
              <a:extLst>
                <a:ext uri="{FF2B5EF4-FFF2-40B4-BE49-F238E27FC236}">
                  <a16:creationId xmlns:a16="http://schemas.microsoft.com/office/drawing/2014/main" id="{C1412DF1-4842-4FAC-B28E-24F4FBACE89E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2" name="타원 161">
              <a:extLst>
                <a:ext uri="{FF2B5EF4-FFF2-40B4-BE49-F238E27FC236}">
                  <a16:creationId xmlns:a16="http://schemas.microsoft.com/office/drawing/2014/main" id="{35BE4128-2393-4953-BED5-AF178A16118F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3" name="타원 162">
              <a:extLst>
                <a:ext uri="{FF2B5EF4-FFF2-40B4-BE49-F238E27FC236}">
                  <a16:creationId xmlns:a16="http://schemas.microsoft.com/office/drawing/2014/main" id="{67D2B309-42D5-4782-972E-8E2806037553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68" name="자유형: 도형 167">
            <a:extLst>
              <a:ext uri="{FF2B5EF4-FFF2-40B4-BE49-F238E27FC236}">
                <a16:creationId xmlns:a16="http://schemas.microsoft.com/office/drawing/2014/main" id="{F0EC1FA9-3514-4104-9262-104EF30092C2}"/>
              </a:ext>
            </a:extLst>
          </p:cNvPr>
          <p:cNvSpPr/>
          <p:nvPr/>
        </p:nvSpPr>
        <p:spPr>
          <a:xfrm>
            <a:off x="10460975" y="6198259"/>
            <a:ext cx="398698" cy="207788"/>
          </a:xfrm>
          <a:custGeom>
            <a:avLst/>
            <a:gdLst>
              <a:gd name="connsiteX0" fmla="*/ 439123 w 879029"/>
              <a:gd name="connsiteY0" fmla="*/ 0 h 458120"/>
              <a:gd name="connsiteX1" fmla="*/ 879029 w 879029"/>
              <a:gd name="connsiteY1" fmla="*/ 229060 h 458120"/>
              <a:gd name="connsiteX2" fmla="*/ 439123 w 879029"/>
              <a:gd name="connsiteY2" fmla="*/ 458120 h 458120"/>
              <a:gd name="connsiteX3" fmla="*/ 8154 w 879029"/>
              <a:gd name="connsiteY3" fmla="*/ 275223 h 458120"/>
              <a:gd name="connsiteX4" fmla="*/ 0 w 879029"/>
              <a:gd name="connsiteY4" fmla="*/ 233102 h 458120"/>
              <a:gd name="connsiteX5" fmla="*/ 324197 w 879029"/>
              <a:gd name="connsiteY5" fmla="*/ 179112 h 458120"/>
              <a:gd name="connsiteX6" fmla="*/ 41916 w 879029"/>
              <a:gd name="connsiteY6" fmla="*/ 132102 h 458120"/>
              <a:gd name="connsiteX7" fmla="*/ 74346 w 879029"/>
              <a:gd name="connsiteY7" fmla="*/ 100991 h 458120"/>
              <a:gd name="connsiteX8" fmla="*/ 439123 w 879029"/>
              <a:gd name="connsiteY8" fmla="*/ 0 h 458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029" h="458120">
                <a:moveTo>
                  <a:pt x="439123" y="0"/>
                </a:moveTo>
                <a:cubicBezTo>
                  <a:pt x="682076" y="0"/>
                  <a:pt x="879029" y="102554"/>
                  <a:pt x="879029" y="229060"/>
                </a:cubicBezTo>
                <a:cubicBezTo>
                  <a:pt x="879029" y="355566"/>
                  <a:pt x="682076" y="458120"/>
                  <a:pt x="439123" y="458120"/>
                </a:cubicBezTo>
                <a:cubicBezTo>
                  <a:pt x="226539" y="458120"/>
                  <a:pt x="49174" y="379602"/>
                  <a:pt x="8154" y="275223"/>
                </a:cubicBezTo>
                <a:lnTo>
                  <a:pt x="0" y="233102"/>
                </a:lnTo>
                <a:lnTo>
                  <a:pt x="324197" y="179112"/>
                </a:lnTo>
                <a:lnTo>
                  <a:pt x="41916" y="132102"/>
                </a:lnTo>
                <a:lnTo>
                  <a:pt x="74346" y="100991"/>
                </a:lnTo>
                <a:cubicBezTo>
                  <a:pt x="153401" y="40060"/>
                  <a:pt x="287278" y="0"/>
                  <a:pt x="439123" y="0"/>
                </a:cubicBezTo>
                <a:close/>
              </a:path>
            </a:pathLst>
          </a:custGeom>
          <a:solidFill>
            <a:srgbClr val="2D5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0" name="자유형: 도형 169">
            <a:extLst>
              <a:ext uri="{FF2B5EF4-FFF2-40B4-BE49-F238E27FC236}">
                <a16:creationId xmlns:a16="http://schemas.microsoft.com/office/drawing/2014/main" id="{787AF1C0-4D28-4020-B255-127F8338FAEE}"/>
              </a:ext>
            </a:extLst>
          </p:cNvPr>
          <p:cNvSpPr/>
          <p:nvPr/>
        </p:nvSpPr>
        <p:spPr>
          <a:xfrm>
            <a:off x="9990017" y="6293696"/>
            <a:ext cx="756958" cy="394501"/>
          </a:xfrm>
          <a:custGeom>
            <a:avLst/>
            <a:gdLst>
              <a:gd name="connsiteX0" fmla="*/ 439123 w 879029"/>
              <a:gd name="connsiteY0" fmla="*/ 0 h 458120"/>
              <a:gd name="connsiteX1" fmla="*/ 879029 w 879029"/>
              <a:gd name="connsiteY1" fmla="*/ 229060 h 458120"/>
              <a:gd name="connsiteX2" fmla="*/ 439123 w 879029"/>
              <a:gd name="connsiteY2" fmla="*/ 458120 h 458120"/>
              <a:gd name="connsiteX3" fmla="*/ 8154 w 879029"/>
              <a:gd name="connsiteY3" fmla="*/ 275223 h 458120"/>
              <a:gd name="connsiteX4" fmla="*/ 0 w 879029"/>
              <a:gd name="connsiteY4" fmla="*/ 233102 h 458120"/>
              <a:gd name="connsiteX5" fmla="*/ 324197 w 879029"/>
              <a:gd name="connsiteY5" fmla="*/ 179112 h 458120"/>
              <a:gd name="connsiteX6" fmla="*/ 41916 w 879029"/>
              <a:gd name="connsiteY6" fmla="*/ 132102 h 458120"/>
              <a:gd name="connsiteX7" fmla="*/ 74346 w 879029"/>
              <a:gd name="connsiteY7" fmla="*/ 100991 h 458120"/>
              <a:gd name="connsiteX8" fmla="*/ 439123 w 879029"/>
              <a:gd name="connsiteY8" fmla="*/ 0 h 458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029" h="458120">
                <a:moveTo>
                  <a:pt x="439123" y="0"/>
                </a:moveTo>
                <a:cubicBezTo>
                  <a:pt x="682076" y="0"/>
                  <a:pt x="879029" y="102554"/>
                  <a:pt x="879029" y="229060"/>
                </a:cubicBezTo>
                <a:cubicBezTo>
                  <a:pt x="879029" y="355566"/>
                  <a:pt x="682076" y="458120"/>
                  <a:pt x="439123" y="458120"/>
                </a:cubicBezTo>
                <a:cubicBezTo>
                  <a:pt x="226539" y="458120"/>
                  <a:pt x="49174" y="379602"/>
                  <a:pt x="8154" y="275223"/>
                </a:cubicBezTo>
                <a:lnTo>
                  <a:pt x="0" y="233102"/>
                </a:lnTo>
                <a:lnTo>
                  <a:pt x="324197" y="179112"/>
                </a:lnTo>
                <a:lnTo>
                  <a:pt x="41916" y="132102"/>
                </a:lnTo>
                <a:lnTo>
                  <a:pt x="74346" y="100991"/>
                </a:lnTo>
                <a:cubicBezTo>
                  <a:pt x="153401" y="40060"/>
                  <a:pt x="287278" y="0"/>
                  <a:pt x="439123" y="0"/>
                </a:cubicBezTo>
                <a:close/>
              </a:path>
            </a:pathLst>
          </a:custGeom>
          <a:solidFill>
            <a:srgbClr val="347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1" name="직사각형 75">
            <a:extLst>
              <a:ext uri="{FF2B5EF4-FFF2-40B4-BE49-F238E27FC236}">
                <a16:creationId xmlns:a16="http://schemas.microsoft.com/office/drawing/2014/main" id="{D889EC20-37F9-450A-B753-E540069B266D}"/>
              </a:ext>
            </a:extLst>
          </p:cNvPr>
          <p:cNvSpPr/>
          <p:nvPr/>
        </p:nvSpPr>
        <p:spPr>
          <a:xfrm>
            <a:off x="7468502" y="6086508"/>
            <a:ext cx="4714131" cy="797389"/>
          </a:xfrm>
          <a:custGeom>
            <a:avLst/>
            <a:gdLst>
              <a:gd name="connsiteX0" fmla="*/ 0 w 3568797"/>
              <a:gd name="connsiteY0" fmla="*/ 0 h 1192565"/>
              <a:gd name="connsiteX1" fmla="*/ 3568797 w 3568797"/>
              <a:gd name="connsiteY1" fmla="*/ 0 h 1192565"/>
              <a:gd name="connsiteX2" fmla="*/ 3568797 w 3568797"/>
              <a:gd name="connsiteY2" fmla="*/ 1192565 h 1192565"/>
              <a:gd name="connsiteX3" fmla="*/ 0 w 3568797"/>
              <a:gd name="connsiteY3" fmla="*/ 1192565 h 1192565"/>
              <a:gd name="connsiteX4" fmla="*/ 0 w 3568797"/>
              <a:gd name="connsiteY4" fmla="*/ 0 h 1192565"/>
              <a:gd name="connsiteX0" fmla="*/ 767644 w 4336441"/>
              <a:gd name="connsiteY0" fmla="*/ 0 h 1192565"/>
              <a:gd name="connsiteX1" fmla="*/ 4336441 w 4336441"/>
              <a:gd name="connsiteY1" fmla="*/ 0 h 1192565"/>
              <a:gd name="connsiteX2" fmla="*/ 4336441 w 4336441"/>
              <a:gd name="connsiteY2" fmla="*/ 1192565 h 1192565"/>
              <a:gd name="connsiteX3" fmla="*/ 767644 w 4336441"/>
              <a:gd name="connsiteY3" fmla="*/ 1192565 h 1192565"/>
              <a:gd name="connsiteX4" fmla="*/ 767644 w 4336441"/>
              <a:gd name="connsiteY4" fmla="*/ 0 h 1192565"/>
              <a:gd name="connsiteX0" fmla="*/ 1054876 w 4623673"/>
              <a:gd name="connsiteY0" fmla="*/ 0 h 1192565"/>
              <a:gd name="connsiteX1" fmla="*/ 4623673 w 4623673"/>
              <a:gd name="connsiteY1" fmla="*/ 0 h 1192565"/>
              <a:gd name="connsiteX2" fmla="*/ 4623673 w 4623673"/>
              <a:gd name="connsiteY2" fmla="*/ 1192565 h 1192565"/>
              <a:gd name="connsiteX3" fmla="*/ 1054876 w 4623673"/>
              <a:gd name="connsiteY3" fmla="*/ 1192565 h 1192565"/>
              <a:gd name="connsiteX4" fmla="*/ 1054876 w 4623673"/>
              <a:gd name="connsiteY4" fmla="*/ 0 h 1192565"/>
              <a:gd name="connsiteX0" fmla="*/ 1213765 w 4434219"/>
              <a:gd name="connsiteY0" fmla="*/ 43543 h 1192565"/>
              <a:gd name="connsiteX1" fmla="*/ 4434219 w 4434219"/>
              <a:gd name="connsiteY1" fmla="*/ 0 h 1192565"/>
              <a:gd name="connsiteX2" fmla="*/ 4434219 w 4434219"/>
              <a:gd name="connsiteY2" fmla="*/ 1192565 h 1192565"/>
              <a:gd name="connsiteX3" fmla="*/ 865422 w 4434219"/>
              <a:gd name="connsiteY3" fmla="*/ 1192565 h 1192565"/>
              <a:gd name="connsiteX4" fmla="*/ 1213765 w 4434219"/>
              <a:gd name="connsiteY4" fmla="*/ 43543 h 1192565"/>
              <a:gd name="connsiteX0" fmla="*/ 1213765 w 4434219"/>
              <a:gd name="connsiteY0" fmla="*/ 99247 h 1248269"/>
              <a:gd name="connsiteX1" fmla="*/ 4434219 w 4434219"/>
              <a:gd name="connsiteY1" fmla="*/ 55704 h 1248269"/>
              <a:gd name="connsiteX2" fmla="*/ 4434219 w 4434219"/>
              <a:gd name="connsiteY2" fmla="*/ 1248269 h 1248269"/>
              <a:gd name="connsiteX3" fmla="*/ 865422 w 4434219"/>
              <a:gd name="connsiteY3" fmla="*/ 1248269 h 1248269"/>
              <a:gd name="connsiteX4" fmla="*/ 1213765 w 4434219"/>
              <a:gd name="connsiteY4" fmla="*/ 99247 h 1248269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55365 h 1204387"/>
              <a:gd name="connsiteX1" fmla="*/ 4434219 w 4434219"/>
              <a:gd name="connsiteY1" fmla="*/ 354335 h 1204387"/>
              <a:gd name="connsiteX2" fmla="*/ 4434219 w 4434219"/>
              <a:gd name="connsiteY2" fmla="*/ 1204387 h 1204387"/>
              <a:gd name="connsiteX3" fmla="*/ 865422 w 4434219"/>
              <a:gd name="connsiteY3" fmla="*/ 1204387 h 1204387"/>
              <a:gd name="connsiteX4" fmla="*/ 1213765 w 4434219"/>
              <a:gd name="connsiteY4" fmla="*/ 55365 h 1204387"/>
              <a:gd name="connsiteX0" fmla="*/ 1213765 w 4434219"/>
              <a:gd name="connsiteY0" fmla="*/ 167019 h 1316041"/>
              <a:gd name="connsiteX1" fmla="*/ 4434219 w 4434219"/>
              <a:gd name="connsiteY1" fmla="*/ 465989 h 1316041"/>
              <a:gd name="connsiteX2" fmla="*/ 4434219 w 4434219"/>
              <a:gd name="connsiteY2" fmla="*/ 1316041 h 1316041"/>
              <a:gd name="connsiteX3" fmla="*/ 865422 w 4434219"/>
              <a:gd name="connsiteY3" fmla="*/ 1316041 h 1316041"/>
              <a:gd name="connsiteX4" fmla="*/ 1213765 w 4434219"/>
              <a:gd name="connsiteY4" fmla="*/ 167019 h 1316041"/>
              <a:gd name="connsiteX0" fmla="*/ 773429 w 3993883"/>
              <a:gd name="connsiteY0" fmla="*/ 167019 h 1316041"/>
              <a:gd name="connsiteX1" fmla="*/ 3993883 w 3993883"/>
              <a:gd name="connsiteY1" fmla="*/ 465989 h 1316041"/>
              <a:gd name="connsiteX2" fmla="*/ 3993883 w 3993883"/>
              <a:gd name="connsiteY2" fmla="*/ 1316041 h 1316041"/>
              <a:gd name="connsiteX3" fmla="*/ 425086 w 3993883"/>
              <a:gd name="connsiteY3" fmla="*/ 1316041 h 1316041"/>
              <a:gd name="connsiteX4" fmla="*/ 773429 w 3993883"/>
              <a:gd name="connsiteY4" fmla="*/ 167019 h 1316041"/>
              <a:gd name="connsiteX0" fmla="*/ 0 w 3568797"/>
              <a:gd name="connsiteY0" fmla="*/ 850052 h 850052"/>
              <a:gd name="connsiteX1" fmla="*/ 3568797 w 3568797"/>
              <a:gd name="connsiteY1" fmla="*/ 0 h 850052"/>
              <a:gd name="connsiteX2" fmla="*/ 3568797 w 3568797"/>
              <a:gd name="connsiteY2" fmla="*/ 850052 h 850052"/>
              <a:gd name="connsiteX3" fmla="*/ 0 w 3568797"/>
              <a:gd name="connsiteY3" fmla="*/ 850052 h 850052"/>
              <a:gd name="connsiteX0" fmla="*/ 0 w 3568797"/>
              <a:gd name="connsiteY0" fmla="*/ 850052 h 850052"/>
              <a:gd name="connsiteX1" fmla="*/ 3568797 w 3568797"/>
              <a:gd name="connsiteY1" fmla="*/ 0 h 850052"/>
              <a:gd name="connsiteX2" fmla="*/ 3568797 w 3568797"/>
              <a:gd name="connsiteY2" fmla="*/ 850052 h 850052"/>
              <a:gd name="connsiteX3" fmla="*/ 0 w 3568797"/>
              <a:gd name="connsiteY3" fmla="*/ 850052 h 850052"/>
              <a:gd name="connsiteX0" fmla="*/ 0 w 3568797"/>
              <a:gd name="connsiteY0" fmla="*/ 850052 h 850052"/>
              <a:gd name="connsiteX1" fmla="*/ 3568797 w 3568797"/>
              <a:gd name="connsiteY1" fmla="*/ 0 h 850052"/>
              <a:gd name="connsiteX2" fmla="*/ 3568797 w 3568797"/>
              <a:gd name="connsiteY2" fmla="*/ 850052 h 850052"/>
              <a:gd name="connsiteX3" fmla="*/ 0 w 3568797"/>
              <a:gd name="connsiteY3" fmla="*/ 850052 h 850052"/>
              <a:gd name="connsiteX0" fmla="*/ 9132 w 3577929"/>
              <a:gd name="connsiteY0" fmla="*/ 855328 h 855328"/>
              <a:gd name="connsiteX1" fmla="*/ 2132631 w 3577929"/>
              <a:gd name="connsiteY1" fmla="*/ 383838 h 855328"/>
              <a:gd name="connsiteX2" fmla="*/ 3577929 w 3577929"/>
              <a:gd name="connsiteY2" fmla="*/ 5276 h 855328"/>
              <a:gd name="connsiteX3" fmla="*/ 3577929 w 3577929"/>
              <a:gd name="connsiteY3" fmla="*/ 855328 h 855328"/>
              <a:gd name="connsiteX4" fmla="*/ 9132 w 3577929"/>
              <a:gd name="connsiteY4" fmla="*/ 855328 h 855328"/>
              <a:gd name="connsiteX0" fmla="*/ 6405 w 3575202"/>
              <a:gd name="connsiteY0" fmla="*/ 855328 h 855328"/>
              <a:gd name="connsiteX1" fmla="*/ 2129904 w 3575202"/>
              <a:gd name="connsiteY1" fmla="*/ 383838 h 855328"/>
              <a:gd name="connsiteX2" fmla="*/ 3575202 w 3575202"/>
              <a:gd name="connsiteY2" fmla="*/ 5276 h 855328"/>
              <a:gd name="connsiteX3" fmla="*/ 3575202 w 3575202"/>
              <a:gd name="connsiteY3" fmla="*/ 855328 h 855328"/>
              <a:gd name="connsiteX4" fmla="*/ 6405 w 3575202"/>
              <a:gd name="connsiteY4" fmla="*/ 855328 h 855328"/>
              <a:gd name="connsiteX0" fmla="*/ 6405 w 3575202"/>
              <a:gd name="connsiteY0" fmla="*/ 851921 h 851921"/>
              <a:gd name="connsiteX1" fmla="*/ 2129904 w 3575202"/>
              <a:gd name="connsiteY1" fmla="*/ 380431 h 851921"/>
              <a:gd name="connsiteX2" fmla="*/ 3575202 w 3575202"/>
              <a:gd name="connsiteY2" fmla="*/ 1869 h 851921"/>
              <a:gd name="connsiteX3" fmla="*/ 3575202 w 3575202"/>
              <a:gd name="connsiteY3" fmla="*/ 851921 h 851921"/>
              <a:gd name="connsiteX4" fmla="*/ 6405 w 3575202"/>
              <a:gd name="connsiteY4" fmla="*/ 851921 h 851921"/>
              <a:gd name="connsiteX0" fmla="*/ 5284 w 3574081"/>
              <a:gd name="connsiteY0" fmla="*/ 851889 h 851889"/>
              <a:gd name="connsiteX1" fmla="*/ 2667932 w 3574081"/>
              <a:gd name="connsiteY1" fmla="*/ 395968 h 851889"/>
              <a:gd name="connsiteX2" fmla="*/ 3574081 w 3574081"/>
              <a:gd name="connsiteY2" fmla="*/ 1837 h 851889"/>
              <a:gd name="connsiteX3" fmla="*/ 3574081 w 3574081"/>
              <a:gd name="connsiteY3" fmla="*/ 851889 h 851889"/>
              <a:gd name="connsiteX4" fmla="*/ 5284 w 3574081"/>
              <a:gd name="connsiteY4" fmla="*/ 851889 h 851889"/>
              <a:gd name="connsiteX0" fmla="*/ 8341 w 3577138"/>
              <a:gd name="connsiteY0" fmla="*/ 851889 h 851889"/>
              <a:gd name="connsiteX1" fmla="*/ 2670989 w 3577138"/>
              <a:gd name="connsiteY1" fmla="*/ 395968 h 851889"/>
              <a:gd name="connsiteX2" fmla="*/ 3577138 w 3577138"/>
              <a:gd name="connsiteY2" fmla="*/ 1837 h 851889"/>
              <a:gd name="connsiteX3" fmla="*/ 3577138 w 3577138"/>
              <a:gd name="connsiteY3" fmla="*/ 851889 h 851889"/>
              <a:gd name="connsiteX4" fmla="*/ 8341 w 3577138"/>
              <a:gd name="connsiteY4" fmla="*/ 851889 h 851889"/>
              <a:gd name="connsiteX0" fmla="*/ 8341 w 3577138"/>
              <a:gd name="connsiteY0" fmla="*/ 855321 h 855321"/>
              <a:gd name="connsiteX1" fmla="*/ 2670989 w 3577138"/>
              <a:gd name="connsiteY1" fmla="*/ 399400 h 855321"/>
              <a:gd name="connsiteX2" fmla="*/ 3577138 w 3577138"/>
              <a:gd name="connsiteY2" fmla="*/ 5269 h 855321"/>
              <a:gd name="connsiteX3" fmla="*/ 3577138 w 3577138"/>
              <a:gd name="connsiteY3" fmla="*/ 855321 h 855321"/>
              <a:gd name="connsiteX4" fmla="*/ 8341 w 3577138"/>
              <a:gd name="connsiteY4" fmla="*/ 855321 h 855321"/>
              <a:gd name="connsiteX0" fmla="*/ 4902 w 3573699"/>
              <a:gd name="connsiteY0" fmla="*/ 855321 h 855321"/>
              <a:gd name="connsiteX1" fmla="*/ 2667550 w 3573699"/>
              <a:gd name="connsiteY1" fmla="*/ 399400 h 855321"/>
              <a:gd name="connsiteX2" fmla="*/ 3573699 w 3573699"/>
              <a:gd name="connsiteY2" fmla="*/ 5269 h 855321"/>
              <a:gd name="connsiteX3" fmla="*/ 3573699 w 3573699"/>
              <a:gd name="connsiteY3" fmla="*/ 855321 h 855321"/>
              <a:gd name="connsiteX4" fmla="*/ 4902 w 3573699"/>
              <a:gd name="connsiteY4" fmla="*/ 855321 h 855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3699" h="855321">
                <a:moveTo>
                  <a:pt x="4902" y="855321"/>
                </a:moveTo>
                <a:cubicBezTo>
                  <a:pt x="-142455" y="807877"/>
                  <a:pt x="3085029" y="836881"/>
                  <a:pt x="2667550" y="399400"/>
                </a:cubicBezTo>
                <a:cubicBezTo>
                  <a:pt x="2217064" y="242156"/>
                  <a:pt x="3426342" y="-42175"/>
                  <a:pt x="3573699" y="5269"/>
                </a:cubicBezTo>
                <a:lnTo>
                  <a:pt x="3573699" y="855321"/>
                </a:lnTo>
                <a:lnTo>
                  <a:pt x="4902" y="855321"/>
                </a:lnTo>
                <a:close/>
              </a:path>
            </a:pathLst>
          </a:custGeom>
          <a:solidFill>
            <a:srgbClr val="7FC7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56" name="그림 155">
            <a:extLst>
              <a:ext uri="{FF2B5EF4-FFF2-40B4-BE49-F238E27FC236}">
                <a16:creationId xmlns:a16="http://schemas.microsoft.com/office/drawing/2014/main" id="{300F31AC-DF10-486D-ABCF-62CDD4486C0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6291"/>
          <a:stretch/>
        </p:blipFill>
        <p:spPr>
          <a:xfrm>
            <a:off x="11248329" y="4566089"/>
            <a:ext cx="943671" cy="2322777"/>
          </a:xfrm>
          <a:prstGeom prst="rect">
            <a:avLst/>
          </a:prstGeom>
        </p:spPr>
      </p:pic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F4B0E863-C1D5-4A4B-BBF7-1C486EC20B21}"/>
              </a:ext>
            </a:extLst>
          </p:cNvPr>
          <p:cNvSpPr/>
          <p:nvPr/>
        </p:nvSpPr>
        <p:spPr>
          <a:xfrm>
            <a:off x="301888" y="5038073"/>
            <a:ext cx="288437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발표자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8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이혜성</a:t>
            </a:r>
            <a:endParaRPr lang="en-US" altLang="ko-KR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9613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998ED2D4-67D5-4535-90B2-1C9D20AB3881}"/>
              </a:ext>
            </a:extLst>
          </p:cNvPr>
          <p:cNvSpPr/>
          <p:nvPr/>
        </p:nvSpPr>
        <p:spPr>
          <a:xfrm>
            <a:off x="403908" y="218985"/>
            <a:ext cx="403514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8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INDEX</a:t>
            </a:r>
            <a:endParaRPr lang="ko-KR" altLang="en-US" sz="8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C51170B5-FAC1-4780-8684-926BC2A95575}"/>
              </a:ext>
            </a:extLst>
          </p:cNvPr>
          <p:cNvGrpSpPr/>
          <p:nvPr/>
        </p:nvGrpSpPr>
        <p:grpSpPr>
          <a:xfrm>
            <a:off x="5316310" y="586390"/>
            <a:ext cx="5142128" cy="1107996"/>
            <a:chOff x="2666894" y="3057084"/>
            <a:chExt cx="4042720" cy="1107996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9FA7C06D-1E91-44AA-860D-9504A057E059}"/>
                </a:ext>
              </a:extLst>
            </p:cNvPr>
            <p:cNvSpPr/>
            <p:nvPr/>
          </p:nvSpPr>
          <p:spPr>
            <a:xfrm>
              <a:off x="2666894" y="3057084"/>
              <a:ext cx="571156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54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</a:t>
              </a:r>
              <a:r>
                <a:rPr lang="en-US" altLang="ko-KR" sz="6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.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68BD17B3-21E6-4693-82D8-642016331153}"/>
                </a:ext>
              </a:extLst>
            </p:cNvPr>
            <p:cNvSpPr/>
            <p:nvPr/>
          </p:nvSpPr>
          <p:spPr>
            <a:xfrm>
              <a:off x="3391727" y="3368060"/>
              <a:ext cx="331788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진행상황</a:t>
              </a:r>
              <a:endPara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94CE1538-C494-4BCA-B9E7-47C54FD6FA6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94E79B9E-63CA-4CB9-975F-E1D7B2CC745F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FF0929F0-2F0B-45C1-B385-0CD7B27EE58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EBBBC62D-20CF-419A-9AFD-4260EDF83AAE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EFB41CF0-2875-4E79-B610-0D6271AE73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D80022F2-DA65-4F89-9C67-C0BF33DA8A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42FCC14-92F9-4AA2-A282-056179CE5167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79" name="막힌 원호 17">
                <a:extLst>
                  <a:ext uri="{FF2B5EF4-FFF2-40B4-BE49-F238E27FC236}">
                    <a16:creationId xmlns:a16="http://schemas.microsoft.com/office/drawing/2014/main" id="{66705CAE-0EDB-43FC-84BB-E5248F5F8C61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막힌 원호 17">
                <a:extLst>
                  <a:ext uri="{FF2B5EF4-FFF2-40B4-BE49-F238E27FC236}">
                    <a16:creationId xmlns:a16="http://schemas.microsoft.com/office/drawing/2014/main" id="{A3AE9616-CDEF-4E3D-8AED-9D925DEEEAE8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막힌 원호 17">
                <a:extLst>
                  <a:ext uri="{FF2B5EF4-FFF2-40B4-BE49-F238E27FC236}">
                    <a16:creationId xmlns:a16="http://schemas.microsoft.com/office/drawing/2014/main" id="{A6DADCAA-548A-4C9B-BF21-9B63FC7453A8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사다리꼴 6">
                <a:extLst>
                  <a:ext uri="{FF2B5EF4-FFF2-40B4-BE49-F238E27FC236}">
                    <a16:creationId xmlns:a16="http://schemas.microsoft.com/office/drawing/2014/main" id="{246DBC1E-0A5F-4C1F-A758-31DC7F59C18F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타원 5">
                <a:extLst>
                  <a:ext uri="{FF2B5EF4-FFF2-40B4-BE49-F238E27FC236}">
                    <a16:creationId xmlns:a16="http://schemas.microsoft.com/office/drawing/2014/main" id="{2922F950-3F14-4748-897B-2E0C008B8C53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" name="타원 4">
                <a:extLst>
                  <a:ext uri="{FF2B5EF4-FFF2-40B4-BE49-F238E27FC236}">
                    <a16:creationId xmlns:a16="http://schemas.microsoft.com/office/drawing/2014/main" id="{D97D456E-DF3A-4BB7-A4BC-7CCC259C47F5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7" name="타원 4">
                <a:extLst>
                  <a:ext uri="{FF2B5EF4-FFF2-40B4-BE49-F238E27FC236}">
                    <a16:creationId xmlns:a16="http://schemas.microsoft.com/office/drawing/2014/main" id="{70D85B06-1C8D-43FF-832E-319CEEF94DEC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타원 5">
                <a:extLst>
                  <a:ext uri="{FF2B5EF4-FFF2-40B4-BE49-F238E27FC236}">
                    <a16:creationId xmlns:a16="http://schemas.microsoft.com/office/drawing/2014/main" id="{567EC740-7362-4BE7-A452-3CBB5FCEBEB8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:a16="http://schemas.microsoft.com/office/drawing/2014/main" id="{AE11042C-8DCB-4B44-86E9-582EE00F1B4F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9B05DAF0-483C-4608-BDC6-EEE49CE0E6B5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364AA2C6-9D7A-4049-8C96-E7FD3E700A3B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A01F1BBF-5393-4746-872F-5C1C110DF538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6B16731A-FB29-4443-BF0F-98ED7D78F0F7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2" name="타원 61">
                <a:extLst>
                  <a:ext uri="{FF2B5EF4-FFF2-40B4-BE49-F238E27FC236}">
                    <a16:creationId xmlns:a16="http://schemas.microsoft.com/office/drawing/2014/main" id="{EDD37C99-F126-4F78-8481-3083430AC325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3" name="타원 62">
                <a:extLst>
                  <a:ext uri="{FF2B5EF4-FFF2-40B4-BE49-F238E27FC236}">
                    <a16:creationId xmlns:a16="http://schemas.microsoft.com/office/drawing/2014/main" id="{DB7BEE90-EF40-4B69-A465-C82DDFF962E8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 dirty="0"/>
              </a:p>
            </p:txBody>
          </p:sp>
          <p:sp>
            <p:nvSpPr>
              <p:cNvPr id="64" name="타원 63">
                <a:extLst>
                  <a:ext uri="{FF2B5EF4-FFF2-40B4-BE49-F238E27FC236}">
                    <a16:creationId xmlns:a16="http://schemas.microsoft.com/office/drawing/2014/main" id="{BC3B67B7-1F32-49C4-B202-2459742EC895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 dirty="0"/>
              </a:p>
            </p:txBody>
          </p:sp>
          <p:sp>
            <p:nvSpPr>
              <p:cNvPr id="65" name="타원 64">
                <a:extLst>
                  <a:ext uri="{FF2B5EF4-FFF2-40B4-BE49-F238E27FC236}">
                    <a16:creationId xmlns:a16="http://schemas.microsoft.com/office/drawing/2014/main" id="{B3FC63F7-0DC8-460F-B3E7-E87A8D13E64B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5B89CEE6-C7E2-43D2-9BFA-57171EFA6728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6" name="타원 8">
                <a:extLst>
                  <a:ext uri="{FF2B5EF4-FFF2-40B4-BE49-F238E27FC236}">
                    <a16:creationId xmlns:a16="http://schemas.microsoft.com/office/drawing/2014/main" id="{4C66D62D-77E1-47DF-90E9-E4CA48E09C61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46AD25D5-D2A9-42A1-A76A-4580A0B65D5F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1C66C89D-8A68-4CCC-806E-EDAA9BAA99E9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각형: 둥근 위쪽 모서리 11">
                <a:extLst>
                  <a:ext uri="{FF2B5EF4-FFF2-40B4-BE49-F238E27FC236}">
                    <a16:creationId xmlns:a16="http://schemas.microsoft.com/office/drawing/2014/main" id="{67BAA5B2-43A3-4D2A-B1B9-96C635589DE8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7" name="사각형: 둥근 위쪽 모서리 11">
                <a:extLst>
                  <a:ext uri="{FF2B5EF4-FFF2-40B4-BE49-F238E27FC236}">
                    <a16:creationId xmlns:a16="http://schemas.microsoft.com/office/drawing/2014/main" id="{AC1651F6-24E0-4547-9558-43A9A274A175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8" name="사각형: 둥근 위쪽 모서리 11">
                <a:extLst>
                  <a:ext uri="{FF2B5EF4-FFF2-40B4-BE49-F238E27FC236}">
                    <a16:creationId xmlns:a16="http://schemas.microsoft.com/office/drawing/2014/main" id="{951E16C1-581A-4C1B-B000-C8D67EE090BC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9" name="사각형: 둥근 위쪽 모서리 11">
                <a:extLst>
                  <a:ext uri="{FF2B5EF4-FFF2-40B4-BE49-F238E27FC236}">
                    <a16:creationId xmlns:a16="http://schemas.microsoft.com/office/drawing/2014/main" id="{A1964A33-6573-44CA-88B2-C89203F86C88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329699AC-B935-40A3-AFF4-4EC1E737068C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19FD7F78-7B2E-4B59-9153-97D5F826C2D9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0" name="타원 69">
                  <a:extLst>
                    <a:ext uri="{FF2B5EF4-FFF2-40B4-BE49-F238E27FC236}">
                      <a16:creationId xmlns:a16="http://schemas.microsoft.com/office/drawing/2014/main" id="{A2B5011D-1141-4E98-8047-29FECFD5B1EF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1" name="타원 70">
                  <a:extLst>
                    <a:ext uri="{FF2B5EF4-FFF2-40B4-BE49-F238E27FC236}">
                      <a16:creationId xmlns:a16="http://schemas.microsoft.com/office/drawing/2014/main" id="{898B85EC-789E-4381-BEC3-C0445729EF5E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73" name="타원 10">
                <a:extLst>
                  <a:ext uri="{FF2B5EF4-FFF2-40B4-BE49-F238E27FC236}">
                    <a16:creationId xmlns:a16="http://schemas.microsoft.com/office/drawing/2014/main" id="{D27D730D-79A9-46C8-9EBC-F7F398E1FD15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2893D57C-FCF7-487F-95AD-88B17D6D2C66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16" name="타원 15">
                  <a:extLst>
                    <a:ext uri="{FF2B5EF4-FFF2-40B4-BE49-F238E27FC236}">
                      <a16:creationId xmlns:a16="http://schemas.microsoft.com/office/drawing/2014/main" id="{3F473C0A-661F-4404-9344-4E0DDB7813F7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4" name="타원 15">
                  <a:extLst>
                    <a:ext uri="{FF2B5EF4-FFF2-40B4-BE49-F238E27FC236}">
                      <a16:creationId xmlns:a16="http://schemas.microsoft.com/office/drawing/2014/main" id="{9C532FA4-9D35-4C35-84EC-EAFC63C0FCD5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5" name="그룹 74">
                <a:extLst>
                  <a:ext uri="{FF2B5EF4-FFF2-40B4-BE49-F238E27FC236}">
                    <a16:creationId xmlns:a16="http://schemas.microsoft.com/office/drawing/2014/main" id="{3231137F-EDB2-46EE-A896-0740978A1DCA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76" name="타원 15">
                  <a:extLst>
                    <a:ext uri="{FF2B5EF4-FFF2-40B4-BE49-F238E27FC236}">
                      <a16:creationId xmlns:a16="http://schemas.microsoft.com/office/drawing/2014/main" id="{32A2C059-C966-440C-9336-AD5A7C4A513C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7" name="타원 15">
                  <a:extLst>
                    <a:ext uri="{FF2B5EF4-FFF2-40B4-BE49-F238E27FC236}">
                      <a16:creationId xmlns:a16="http://schemas.microsoft.com/office/drawing/2014/main" id="{25CE8AC3-D3AE-4B95-BEE2-3ED7C2A7933E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id="{B6AF43A4-932D-488D-B2C5-5A24F815E6CA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82" name="타원 81">
                <a:extLst>
                  <a:ext uri="{FF2B5EF4-FFF2-40B4-BE49-F238E27FC236}">
                    <a16:creationId xmlns:a16="http://schemas.microsoft.com/office/drawing/2014/main" id="{E85BB3F3-7D29-47C8-933E-6F0C7C81FA1F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3" name="타원 82">
                <a:extLst>
                  <a:ext uri="{FF2B5EF4-FFF2-40B4-BE49-F238E27FC236}">
                    <a16:creationId xmlns:a16="http://schemas.microsoft.com/office/drawing/2014/main" id="{F4C2818F-47C6-4682-B292-839DBE6A2B64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4" name="타원 83">
                <a:extLst>
                  <a:ext uri="{FF2B5EF4-FFF2-40B4-BE49-F238E27FC236}">
                    <a16:creationId xmlns:a16="http://schemas.microsoft.com/office/drawing/2014/main" id="{337F0DE8-7D35-415B-96F5-C7A38F5D0CC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5" name="타원 84">
                <a:extLst>
                  <a:ext uri="{FF2B5EF4-FFF2-40B4-BE49-F238E27FC236}">
                    <a16:creationId xmlns:a16="http://schemas.microsoft.com/office/drawing/2014/main" id="{75B7A7C6-4E05-490B-B398-F1F203509B42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6" name="타원 85">
                <a:extLst>
                  <a:ext uri="{FF2B5EF4-FFF2-40B4-BE49-F238E27FC236}">
                    <a16:creationId xmlns:a16="http://schemas.microsoft.com/office/drawing/2014/main" id="{00567DEE-96E2-431A-9F9F-26132C6B427A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7" name="타원 86">
                <a:extLst>
                  <a:ext uri="{FF2B5EF4-FFF2-40B4-BE49-F238E27FC236}">
                    <a16:creationId xmlns:a16="http://schemas.microsoft.com/office/drawing/2014/main" id="{28B4FAB8-8A8A-4367-9C6E-5C0F01B56C86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88" name="그룹 87">
              <a:extLst>
                <a:ext uri="{FF2B5EF4-FFF2-40B4-BE49-F238E27FC236}">
                  <a16:creationId xmlns:a16="http://schemas.microsoft.com/office/drawing/2014/main" id="{3C9294BD-9E86-4763-87C7-4FD5489F52E9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89" name="타원 88">
                <a:extLst>
                  <a:ext uri="{FF2B5EF4-FFF2-40B4-BE49-F238E27FC236}">
                    <a16:creationId xmlns:a16="http://schemas.microsoft.com/office/drawing/2014/main" id="{52C29039-EC10-457E-8FCC-2CB0173CEB40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0" name="타원 89">
                <a:extLst>
                  <a:ext uri="{FF2B5EF4-FFF2-40B4-BE49-F238E27FC236}">
                    <a16:creationId xmlns:a16="http://schemas.microsoft.com/office/drawing/2014/main" id="{359053DE-F84C-4466-A47C-2C07CD561EBB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1" name="타원 90">
                <a:extLst>
                  <a:ext uri="{FF2B5EF4-FFF2-40B4-BE49-F238E27FC236}">
                    <a16:creationId xmlns:a16="http://schemas.microsoft.com/office/drawing/2014/main" id="{A998A051-BCF7-4539-9AEA-D6E20AA12E2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2" name="타원 91">
                <a:extLst>
                  <a:ext uri="{FF2B5EF4-FFF2-40B4-BE49-F238E27FC236}">
                    <a16:creationId xmlns:a16="http://schemas.microsoft.com/office/drawing/2014/main" id="{8F05677B-EACA-4406-A864-0BE0B55F74BC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3" name="타원 92">
                <a:extLst>
                  <a:ext uri="{FF2B5EF4-FFF2-40B4-BE49-F238E27FC236}">
                    <a16:creationId xmlns:a16="http://schemas.microsoft.com/office/drawing/2014/main" id="{23CB930D-08B0-4AAD-8651-F51158962843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4" name="타원 93">
                <a:extLst>
                  <a:ext uri="{FF2B5EF4-FFF2-40B4-BE49-F238E27FC236}">
                    <a16:creationId xmlns:a16="http://schemas.microsoft.com/office/drawing/2014/main" id="{23976718-0BB2-4AA9-AC94-96E84FCE7F6A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95" name="그룹 94">
              <a:extLst>
                <a:ext uri="{FF2B5EF4-FFF2-40B4-BE49-F238E27FC236}">
                  <a16:creationId xmlns:a16="http://schemas.microsoft.com/office/drawing/2014/main" id="{56E33B28-66D1-46DD-A7D9-16E09AFFF168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96" name="타원 95">
                <a:extLst>
                  <a:ext uri="{FF2B5EF4-FFF2-40B4-BE49-F238E27FC236}">
                    <a16:creationId xmlns:a16="http://schemas.microsoft.com/office/drawing/2014/main" id="{9491C71C-BB08-4D4F-BF94-299B1FB1AAB4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7" name="타원 96">
                <a:extLst>
                  <a:ext uri="{FF2B5EF4-FFF2-40B4-BE49-F238E27FC236}">
                    <a16:creationId xmlns:a16="http://schemas.microsoft.com/office/drawing/2014/main" id="{0A533ABE-EE1E-428B-BA91-88D8C96243E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8" name="타원 97">
                <a:extLst>
                  <a:ext uri="{FF2B5EF4-FFF2-40B4-BE49-F238E27FC236}">
                    <a16:creationId xmlns:a16="http://schemas.microsoft.com/office/drawing/2014/main" id="{D6B58311-8B31-4053-BD3A-716FB4827531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9720B6CA-6F0D-4E7F-B938-41A2944D2654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0" name="타원 99">
                <a:extLst>
                  <a:ext uri="{FF2B5EF4-FFF2-40B4-BE49-F238E27FC236}">
                    <a16:creationId xmlns:a16="http://schemas.microsoft.com/office/drawing/2014/main" id="{4D8AEC6B-72CA-4CEE-9ECD-4BD1E25136D6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1" name="타원 100">
                <a:extLst>
                  <a:ext uri="{FF2B5EF4-FFF2-40B4-BE49-F238E27FC236}">
                    <a16:creationId xmlns:a16="http://schemas.microsoft.com/office/drawing/2014/main" id="{259E8B1D-17DC-481C-BA48-3481D6CA3BCB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pic>
          <p:nvPicPr>
            <p:cNvPr id="102" name="그림 101">
              <a:extLst>
                <a:ext uri="{FF2B5EF4-FFF2-40B4-BE49-F238E27FC236}">
                  <a16:creationId xmlns:a16="http://schemas.microsoft.com/office/drawing/2014/main" id="{F22F4A2C-8070-415F-B301-8F6686B194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647437FA-6F86-4011-945A-062BFBE5FFE8}"/>
              </a:ext>
            </a:extLst>
          </p:cNvPr>
          <p:cNvGrpSpPr/>
          <p:nvPr/>
        </p:nvGrpSpPr>
        <p:grpSpPr>
          <a:xfrm>
            <a:off x="5312867" y="4680349"/>
            <a:ext cx="5155887" cy="1107996"/>
            <a:chOff x="2647376" y="3028938"/>
            <a:chExt cx="4166864" cy="1107996"/>
          </a:xfrm>
        </p:grpSpPr>
        <p:sp>
          <p:nvSpPr>
            <p:cNvPr id="110" name="직사각형 109">
              <a:extLst>
                <a:ext uri="{FF2B5EF4-FFF2-40B4-BE49-F238E27FC236}">
                  <a16:creationId xmlns:a16="http://schemas.microsoft.com/office/drawing/2014/main" id="{36658305-F5B2-4B75-B88F-EC01EE7A3964}"/>
                </a:ext>
              </a:extLst>
            </p:cNvPr>
            <p:cNvSpPr/>
            <p:nvPr/>
          </p:nvSpPr>
          <p:spPr>
            <a:xfrm>
              <a:off x="2647376" y="3028938"/>
              <a:ext cx="587125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54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</a:t>
              </a:r>
              <a:r>
                <a:rPr lang="en-US" altLang="ko-KR" sz="6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.</a:t>
              </a:r>
            </a:p>
          </p:txBody>
        </p:sp>
        <p:sp>
          <p:nvSpPr>
            <p:cNvPr id="111" name="직사각형 110">
              <a:extLst>
                <a:ext uri="{FF2B5EF4-FFF2-40B4-BE49-F238E27FC236}">
                  <a16:creationId xmlns:a16="http://schemas.microsoft.com/office/drawing/2014/main" id="{5F810305-858C-4415-A7DC-6CE32B890ED1}"/>
                </a:ext>
              </a:extLst>
            </p:cNvPr>
            <p:cNvSpPr/>
            <p:nvPr/>
          </p:nvSpPr>
          <p:spPr>
            <a:xfrm>
              <a:off x="3433981" y="3338104"/>
              <a:ext cx="338025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3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Q&amp;A</a:t>
              </a:r>
            </a:p>
          </p:txBody>
        </p:sp>
      </p:grpSp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9239EF32-D36C-4FBD-8059-F8A474C97143}"/>
              </a:ext>
            </a:extLst>
          </p:cNvPr>
          <p:cNvGrpSpPr/>
          <p:nvPr/>
        </p:nvGrpSpPr>
        <p:grpSpPr>
          <a:xfrm>
            <a:off x="5925720" y="1729147"/>
            <a:ext cx="4413135" cy="646331"/>
            <a:chOff x="2589880" y="3057084"/>
            <a:chExt cx="4228008" cy="1190921"/>
          </a:xfrm>
        </p:grpSpPr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id="{E09F57C9-2064-4CAD-9D10-E4E1B6088C10}"/>
                </a:ext>
              </a:extLst>
            </p:cNvPr>
            <p:cNvSpPr/>
            <p:nvPr/>
          </p:nvSpPr>
          <p:spPr>
            <a:xfrm>
              <a:off x="2589880" y="3057084"/>
              <a:ext cx="725185" cy="11909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3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1.1</a:t>
              </a:r>
            </a:p>
          </p:txBody>
        </p:sp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id="{AAC6D664-F3CA-4239-8D95-BCA7784B177C}"/>
                </a:ext>
              </a:extLst>
            </p:cNvPr>
            <p:cNvSpPr/>
            <p:nvPr/>
          </p:nvSpPr>
          <p:spPr>
            <a:xfrm>
              <a:off x="3500001" y="3179745"/>
              <a:ext cx="3317887" cy="850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기계동작 최적화</a:t>
              </a:r>
              <a:endPara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24" name="그룹 123">
            <a:extLst>
              <a:ext uri="{FF2B5EF4-FFF2-40B4-BE49-F238E27FC236}">
                <a16:creationId xmlns:a16="http://schemas.microsoft.com/office/drawing/2014/main" id="{63261636-498D-43AB-B36B-9AC7136C6C05}"/>
              </a:ext>
            </a:extLst>
          </p:cNvPr>
          <p:cNvGrpSpPr/>
          <p:nvPr/>
        </p:nvGrpSpPr>
        <p:grpSpPr>
          <a:xfrm>
            <a:off x="5312867" y="3227980"/>
            <a:ext cx="5177122" cy="1107996"/>
            <a:chOff x="2658911" y="3057084"/>
            <a:chExt cx="4184025" cy="1107996"/>
          </a:xfrm>
        </p:grpSpPr>
        <p:sp>
          <p:nvSpPr>
            <p:cNvPr id="125" name="직사각형 124">
              <a:extLst>
                <a:ext uri="{FF2B5EF4-FFF2-40B4-BE49-F238E27FC236}">
                  <a16:creationId xmlns:a16="http://schemas.microsoft.com/office/drawing/2014/main" id="{08F7A74E-FA3B-4D9D-B056-75E1E2DD1F23}"/>
                </a:ext>
              </a:extLst>
            </p:cNvPr>
            <p:cNvSpPr/>
            <p:nvPr/>
          </p:nvSpPr>
          <p:spPr>
            <a:xfrm>
              <a:off x="2658911" y="3057084"/>
              <a:ext cx="587124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54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</a:t>
              </a:r>
              <a:r>
                <a:rPr lang="en-US" altLang="ko-KR" sz="6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.</a:t>
              </a:r>
            </a:p>
          </p:txBody>
        </p:sp>
        <p:sp>
          <p:nvSpPr>
            <p:cNvPr id="126" name="직사각형 125">
              <a:extLst>
                <a:ext uri="{FF2B5EF4-FFF2-40B4-BE49-F238E27FC236}">
                  <a16:creationId xmlns:a16="http://schemas.microsoft.com/office/drawing/2014/main" id="{1C01BB48-9F53-425C-B4EB-150EE23F5B13}"/>
                </a:ext>
              </a:extLst>
            </p:cNvPr>
            <p:cNvSpPr/>
            <p:nvPr/>
          </p:nvSpPr>
          <p:spPr>
            <a:xfrm>
              <a:off x="3462677" y="3318131"/>
              <a:ext cx="338025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다음주 예정사항</a:t>
              </a:r>
              <a:endPara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17F255F1-769A-4FA4-9364-27879EDCB0CF}"/>
              </a:ext>
            </a:extLst>
          </p:cNvPr>
          <p:cNvGrpSpPr/>
          <p:nvPr/>
        </p:nvGrpSpPr>
        <p:grpSpPr>
          <a:xfrm>
            <a:off x="5925720" y="2416410"/>
            <a:ext cx="4413135" cy="646331"/>
            <a:chOff x="2589880" y="3057084"/>
            <a:chExt cx="4228008" cy="1190921"/>
          </a:xfrm>
        </p:grpSpPr>
        <p:sp>
          <p:nvSpPr>
            <p:cNvPr id="127" name="직사각형 126">
              <a:extLst>
                <a:ext uri="{FF2B5EF4-FFF2-40B4-BE49-F238E27FC236}">
                  <a16:creationId xmlns:a16="http://schemas.microsoft.com/office/drawing/2014/main" id="{B1503149-7346-4389-B16F-28413972C3AA}"/>
                </a:ext>
              </a:extLst>
            </p:cNvPr>
            <p:cNvSpPr/>
            <p:nvPr/>
          </p:nvSpPr>
          <p:spPr>
            <a:xfrm>
              <a:off x="2589880" y="3057084"/>
              <a:ext cx="725185" cy="11909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3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1.2</a:t>
              </a:r>
            </a:p>
          </p:txBody>
        </p:sp>
        <p:sp>
          <p:nvSpPr>
            <p:cNvPr id="128" name="직사각형 127">
              <a:extLst>
                <a:ext uri="{FF2B5EF4-FFF2-40B4-BE49-F238E27FC236}">
                  <a16:creationId xmlns:a16="http://schemas.microsoft.com/office/drawing/2014/main" id="{E289F685-D28F-493C-9034-F29DB3CA3BA5}"/>
                </a:ext>
              </a:extLst>
            </p:cNvPr>
            <p:cNvSpPr/>
            <p:nvPr/>
          </p:nvSpPr>
          <p:spPr>
            <a:xfrm>
              <a:off x="3500001" y="3179745"/>
              <a:ext cx="3317887" cy="850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테스트 및 디버깅</a:t>
              </a:r>
              <a:endPara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5148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AA06B586-EDB6-460B-980B-7FDFDA284F78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91A9A2BE-2A50-45EA-9C83-B4A28EEB35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C85D2774-9F8B-408F-B4B0-B24D6251DF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1FE14E61-E951-4279-98B5-E3C877835F5E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47" name="막힌 원호 17">
                <a:extLst>
                  <a:ext uri="{FF2B5EF4-FFF2-40B4-BE49-F238E27FC236}">
                    <a16:creationId xmlns:a16="http://schemas.microsoft.com/office/drawing/2014/main" id="{B85E9F2D-D8D4-4745-BA7D-A387B3653C1C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막힌 원호 17">
                <a:extLst>
                  <a:ext uri="{FF2B5EF4-FFF2-40B4-BE49-F238E27FC236}">
                    <a16:creationId xmlns:a16="http://schemas.microsoft.com/office/drawing/2014/main" id="{97117DCD-C350-491E-81D2-C46E0801B719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막힌 원호 17">
                <a:extLst>
                  <a:ext uri="{FF2B5EF4-FFF2-40B4-BE49-F238E27FC236}">
                    <a16:creationId xmlns:a16="http://schemas.microsoft.com/office/drawing/2014/main" id="{34B772A8-0C22-4991-95E2-C6E62FD01C02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사다리꼴 6">
                <a:extLst>
                  <a:ext uri="{FF2B5EF4-FFF2-40B4-BE49-F238E27FC236}">
                    <a16:creationId xmlns:a16="http://schemas.microsoft.com/office/drawing/2014/main" id="{1E7D53A0-112C-424D-8845-A5374D59499D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1" name="타원 5">
                <a:extLst>
                  <a:ext uri="{FF2B5EF4-FFF2-40B4-BE49-F238E27FC236}">
                    <a16:creationId xmlns:a16="http://schemas.microsoft.com/office/drawing/2014/main" id="{C1085228-7C83-4085-89E7-4CF260EBD2B1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2" name="타원 4">
                <a:extLst>
                  <a:ext uri="{FF2B5EF4-FFF2-40B4-BE49-F238E27FC236}">
                    <a16:creationId xmlns:a16="http://schemas.microsoft.com/office/drawing/2014/main" id="{F8AD6B5E-C4B8-43E3-A940-AAB7ABD27767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3" name="타원 4">
                <a:extLst>
                  <a:ext uri="{FF2B5EF4-FFF2-40B4-BE49-F238E27FC236}">
                    <a16:creationId xmlns:a16="http://schemas.microsoft.com/office/drawing/2014/main" id="{6A601216-9B82-4490-B641-A0B27C9F761C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4" name="타원 5">
                <a:extLst>
                  <a:ext uri="{FF2B5EF4-FFF2-40B4-BE49-F238E27FC236}">
                    <a16:creationId xmlns:a16="http://schemas.microsoft.com/office/drawing/2014/main" id="{90DAEA2E-9D89-4765-B8DB-24434C6F3BDE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사다리꼴 6">
                <a:extLst>
                  <a:ext uri="{FF2B5EF4-FFF2-40B4-BE49-F238E27FC236}">
                    <a16:creationId xmlns:a16="http://schemas.microsoft.com/office/drawing/2014/main" id="{A4F4458D-3154-4789-A67E-65DB20E412B5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97F684A9-3C86-45AD-BD0B-DF13A1BF8D69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7" name="타원 56">
                <a:extLst>
                  <a:ext uri="{FF2B5EF4-FFF2-40B4-BE49-F238E27FC236}">
                    <a16:creationId xmlns:a16="http://schemas.microsoft.com/office/drawing/2014/main" id="{5C5D36D6-529B-4D83-826A-5DD0EA206A59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AF83BF96-9314-47D9-A1D7-7B9F533C3C90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01E222A0-4396-49B6-9706-7BCF7D837DA3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8F40B70C-21F8-4272-8653-AF3E8DAFA1B4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1" name="타원 60">
                <a:extLst>
                  <a:ext uri="{FF2B5EF4-FFF2-40B4-BE49-F238E27FC236}">
                    <a16:creationId xmlns:a16="http://schemas.microsoft.com/office/drawing/2014/main" id="{0672E8DD-E469-4381-A5CA-7E9E3D3FFB9F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 dirty="0"/>
              </a:p>
            </p:txBody>
          </p:sp>
          <p:sp>
            <p:nvSpPr>
              <p:cNvPr id="62" name="타원 61">
                <a:extLst>
                  <a:ext uri="{FF2B5EF4-FFF2-40B4-BE49-F238E27FC236}">
                    <a16:creationId xmlns:a16="http://schemas.microsoft.com/office/drawing/2014/main" id="{71F85D5D-17B2-4506-987D-B3D213C37C70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 dirty="0"/>
              </a:p>
            </p:txBody>
          </p:sp>
          <p:sp>
            <p:nvSpPr>
              <p:cNvPr id="63" name="타원 62">
                <a:extLst>
                  <a:ext uri="{FF2B5EF4-FFF2-40B4-BE49-F238E27FC236}">
                    <a16:creationId xmlns:a16="http://schemas.microsoft.com/office/drawing/2014/main" id="{06CA7A29-9A12-48F8-A4BD-E47F2A5CF041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4" name="타원 8">
                <a:extLst>
                  <a:ext uri="{FF2B5EF4-FFF2-40B4-BE49-F238E27FC236}">
                    <a16:creationId xmlns:a16="http://schemas.microsoft.com/office/drawing/2014/main" id="{49BBA20A-6BBE-44BB-99C0-73A76C4C7A0E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5" name="타원 8">
                <a:extLst>
                  <a:ext uri="{FF2B5EF4-FFF2-40B4-BE49-F238E27FC236}">
                    <a16:creationId xmlns:a16="http://schemas.microsoft.com/office/drawing/2014/main" id="{25FD5220-48F2-46CC-83C4-D8DA4CE16AB2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6" name="타원 9">
                <a:extLst>
                  <a:ext uri="{FF2B5EF4-FFF2-40B4-BE49-F238E27FC236}">
                    <a16:creationId xmlns:a16="http://schemas.microsoft.com/office/drawing/2014/main" id="{D733EF81-32AF-4507-88BC-FB858B570C6A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7" name="타원 10">
                <a:extLst>
                  <a:ext uri="{FF2B5EF4-FFF2-40B4-BE49-F238E27FC236}">
                    <a16:creationId xmlns:a16="http://schemas.microsoft.com/office/drawing/2014/main" id="{F44F9976-1D56-491A-B6BD-87378F367E70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8" name="사각형: 둥근 위쪽 모서리 11">
                <a:extLst>
                  <a:ext uri="{FF2B5EF4-FFF2-40B4-BE49-F238E27FC236}">
                    <a16:creationId xmlns:a16="http://schemas.microsoft.com/office/drawing/2014/main" id="{75D4C445-A40A-4ABE-A0C8-BC41D8ED52FF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9" name="사각형: 둥근 위쪽 모서리 11">
                <a:extLst>
                  <a:ext uri="{FF2B5EF4-FFF2-40B4-BE49-F238E27FC236}">
                    <a16:creationId xmlns:a16="http://schemas.microsoft.com/office/drawing/2014/main" id="{66ADB0D6-09CD-4914-A092-554F1DD9EA5A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0" name="사각형: 둥근 위쪽 모서리 11">
                <a:extLst>
                  <a:ext uri="{FF2B5EF4-FFF2-40B4-BE49-F238E27FC236}">
                    <a16:creationId xmlns:a16="http://schemas.microsoft.com/office/drawing/2014/main" id="{9582757F-CF27-41E4-9B3D-1620FD934103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1" name="사각형: 둥근 위쪽 모서리 11">
                <a:extLst>
                  <a:ext uri="{FF2B5EF4-FFF2-40B4-BE49-F238E27FC236}">
                    <a16:creationId xmlns:a16="http://schemas.microsoft.com/office/drawing/2014/main" id="{0F501667-E3E4-4856-81E1-543CEDFABEE8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72" name="그룹 71">
                <a:extLst>
                  <a:ext uri="{FF2B5EF4-FFF2-40B4-BE49-F238E27FC236}">
                    <a16:creationId xmlns:a16="http://schemas.microsoft.com/office/drawing/2014/main" id="{FA915B24-25A4-4580-8582-7DA11FD225B0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86" name="타원 85">
                  <a:extLst>
                    <a:ext uri="{FF2B5EF4-FFF2-40B4-BE49-F238E27FC236}">
                      <a16:creationId xmlns:a16="http://schemas.microsoft.com/office/drawing/2014/main" id="{751E5AD7-A713-4EDA-9A7E-D8479C23AD45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7" name="타원 86">
                  <a:extLst>
                    <a:ext uri="{FF2B5EF4-FFF2-40B4-BE49-F238E27FC236}">
                      <a16:creationId xmlns:a16="http://schemas.microsoft.com/office/drawing/2014/main" id="{C10E4726-89A1-44F5-A639-A5902767E138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8" name="타원 87">
                  <a:extLst>
                    <a:ext uri="{FF2B5EF4-FFF2-40B4-BE49-F238E27FC236}">
                      <a16:creationId xmlns:a16="http://schemas.microsoft.com/office/drawing/2014/main" id="{7BE81C3D-E6AE-413D-9339-BA91929290FA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73" name="타원 10">
                <a:extLst>
                  <a:ext uri="{FF2B5EF4-FFF2-40B4-BE49-F238E27FC236}">
                    <a16:creationId xmlns:a16="http://schemas.microsoft.com/office/drawing/2014/main" id="{C33E2EF1-426F-42CF-B549-541B6E9BCFEF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74" name="그룹 73">
                <a:extLst>
                  <a:ext uri="{FF2B5EF4-FFF2-40B4-BE49-F238E27FC236}">
                    <a16:creationId xmlns:a16="http://schemas.microsoft.com/office/drawing/2014/main" id="{0E181A06-C6E1-4CD8-83DA-95747166ECC0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80" name="타원 15">
                  <a:extLst>
                    <a:ext uri="{FF2B5EF4-FFF2-40B4-BE49-F238E27FC236}">
                      <a16:creationId xmlns:a16="http://schemas.microsoft.com/office/drawing/2014/main" id="{3FE4998E-4FAC-4C4B-8302-F7E464C8CA90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1" name="타원 15">
                  <a:extLst>
                    <a:ext uri="{FF2B5EF4-FFF2-40B4-BE49-F238E27FC236}">
                      <a16:creationId xmlns:a16="http://schemas.microsoft.com/office/drawing/2014/main" id="{3EE7AAA3-C88D-48BF-BF2E-D2A0E80254E1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5" name="그룹 74">
                <a:extLst>
                  <a:ext uri="{FF2B5EF4-FFF2-40B4-BE49-F238E27FC236}">
                    <a16:creationId xmlns:a16="http://schemas.microsoft.com/office/drawing/2014/main" id="{06E85FCB-AA40-4AF6-8AD6-EAA75467862F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78" name="타원 15">
                  <a:extLst>
                    <a:ext uri="{FF2B5EF4-FFF2-40B4-BE49-F238E27FC236}">
                      <a16:creationId xmlns:a16="http://schemas.microsoft.com/office/drawing/2014/main" id="{87903C05-F17D-4288-8716-C58295ABC105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9" name="타원 15">
                  <a:extLst>
                    <a:ext uri="{FF2B5EF4-FFF2-40B4-BE49-F238E27FC236}">
                      <a16:creationId xmlns:a16="http://schemas.microsoft.com/office/drawing/2014/main" id="{A6A9C8CC-81C5-4EE2-84A1-13D1E1B3152D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9CE6807-DD19-4B21-BFB5-0B76DC60202F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D671A3A5-AC5A-4295-A256-529CEBA52210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89B415CC-253F-471D-AC41-DB244CA8818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39B9A834-D94E-4A13-88D8-C27B0AFFBC0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0D509163-8278-4FD3-899C-F26AB0852362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타원 44">
                <a:extLst>
                  <a:ext uri="{FF2B5EF4-FFF2-40B4-BE49-F238E27FC236}">
                    <a16:creationId xmlns:a16="http://schemas.microsoft.com/office/drawing/2014/main" id="{BA0EF3B0-FA0C-4FA5-8A68-0B99C7DC6618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:a16="http://schemas.microsoft.com/office/drawing/2014/main" id="{36A7EB48-BDD0-4563-A01A-F81553FFCF5A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4F640938-5560-4629-8DE0-5F788E922D4E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4B2FF0E1-8C46-4286-A0C7-E898CFF7AB1F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:a16="http://schemas.microsoft.com/office/drawing/2014/main" id="{3937F461-66D1-4386-9A67-D85615216E2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75264A70-8BA5-44E4-970A-BA11D6FF269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2377EBC1-1CE7-4250-903C-85461F0BAF53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68D57F68-1DE0-46D9-A645-CC8D1D10F375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458C210D-9186-4CDD-9C83-1D3B1EC55AE2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5137274D-BDB6-48A1-9759-A7C7BFD63786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3BBDE14B-AB75-4DF0-B63F-9B0B515FBF99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8B4A0EAC-3DF8-4F1E-A3BD-A10BEE3095BE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A5FF658B-B084-4198-943B-34A641728080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4B17C30E-831C-4FCE-9872-771159F15343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B0B8A86E-9EE6-40DC-8A47-57E64EE19A79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7EF6B331-0E8E-4B78-A220-B66EAB99E2DD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88BFC326-C4CA-427F-B62A-4367D5E132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F87FCCF2-9993-49A4-B42F-8E46F98ACDAB}"/>
              </a:ext>
            </a:extLst>
          </p:cNvPr>
          <p:cNvSpPr/>
          <p:nvPr/>
        </p:nvSpPr>
        <p:spPr>
          <a:xfrm>
            <a:off x="357298" y="349687"/>
            <a:ext cx="45698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진행상황</a:t>
            </a:r>
            <a:endParaRPr lang="ko-KR" altLang="en-US" sz="3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CEDE332-2BFC-4AD6-B356-0360230666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149" y="1477890"/>
            <a:ext cx="8722876" cy="4770120"/>
          </a:xfrm>
          <a:prstGeom prst="rect">
            <a:avLst/>
          </a:prstGeom>
        </p:spPr>
      </p:pic>
      <p:sp>
        <p:nvSpPr>
          <p:cNvPr id="89" name="직사각형 88">
            <a:extLst>
              <a:ext uri="{FF2B5EF4-FFF2-40B4-BE49-F238E27FC236}">
                <a16:creationId xmlns:a16="http://schemas.microsoft.com/office/drawing/2014/main" id="{930619B3-4E4F-4FAD-9533-BAFDD3184460}"/>
              </a:ext>
            </a:extLst>
          </p:cNvPr>
          <p:cNvSpPr/>
          <p:nvPr/>
        </p:nvSpPr>
        <p:spPr>
          <a:xfrm rot="10800000">
            <a:off x="9473041" y="1751416"/>
            <a:ext cx="368810" cy="4496594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1543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295155" y="65602"/>
            <a:ext cx="275615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진행상황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DD56B3-A928-46AA-B44B-258DFFCF8C01}"/>
              </a:ext>
            </a:extLst>
          </p:cNvPr>
          <p:cNvSpPr txBox="1"/>
          <p:nvPr/>
        </p:nvSpPr>
        <p:spPr>
          <a:xfrm>
            <a:off x="168676" y="650377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	1.1 </a:t>
            </a:r>
            <a:r>
              <a:rPr lang="ko-KR" altLang="en-US" sz="2400" dirty="0"/>
              <a:t>기계동작 최적화 </a:t>
            </a:r>
          </a:p>
        </p:txBody>
      </p:sp>
      <p:pic>
        <p:nvPicPr>
          <p:cNvPr id="5" name="그림 4" descr="실내, 벽이(가) 표시된 사진&#10;&#10;자동 생성된 설명">
            <a:extLst>
              <a:ext uri="{FF2B5EF4-FFF2-40B4-BE49-F238E27FC236}">
                <a16:creationId xmlns:a16="http://schemas.microsoft.com/office/drawing/2014/main" id="{79DE9B7D-D56F-4303-9992-DC8DF49AC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76" y="1101805"/>
            <a:ext cx="4246570" cy="5662093"/>
          </a:xfrm>
          <a:prstGeom prst="rect">
            <a:avLst/>
          </a:prstGeom>
        </p:spPr>
      </p:pic>
      <p:pic>
        <p:nvPicPr>
          <p:cNvPr id="11" name="그림 10" descr="실내, 벽이(가) 표시된 사진&#10;&#10;자동 생성된 설명">
            <a:extLst>
              <a:ext uri="{FF2B5EF4-FFF2-40B4-BE49-F238E27FC236}">
                <a16:creationId xmlns:a16="http://schemas.microsoft.com/office/drawing/2014/main" id="{19FDA365-AE26-4258-BA80-62588348A5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3416" y="1111449"/>
            <a:ext cx="4239782" cy="5653042"/>
          </a:xfrm>
          <a:prstGeom prst="rect">
            <a:avLst/>
          </a:prstGeom>
        </p:spPr>
      </p:pic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8CB0AAC8-DB68-414C-8736-2D0147B01B96}"/>
              </a:ext>
            </a:extLst>
          </p:cNvPr>
          <p:cNvSpPr/>
          <p:nvPr/>
        </p:nvSpPr>
        <p:spPr>
          <a:xfrm>
            <a:off x="4867753" y="3650587"/>
            <a:ext cx="1788125" cy="5747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3321F413-FDAC-4AB6-9A84-C063E76D29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1845" y="2099409"/>
            <a:ext cx="1551178" cy="155117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AF3B239-B163-4CF3-BA7D-44A11A3A1E2F}"/>
              </a:ext>
            </a:extLst>
          </p:cNvPr>
          <p:cNvSpPr txBox="1"/>
          <p:nvPr/>
        </p:nvSpPr>
        <p:spPr>
          <a:xfrm>
            <a:off x="1349713" y="5902123"/>
            <a:ext cx="18844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/>
              <a:t>정면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589DF01-BBE2-4FE0-80A5-C9C0F9EA7F1A}"/>
              </a:ext>
            </a:extLst>
          </p:cNvPr>
          <p:cNvSpPr txBox="1"/>
          <p:nvPr/>
        </p:nvSpPr>
        <p:spPr>
          <a:xfrm>
            <a:off x="8371059" y="5902123"/>
            <a:ext cx="18844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/>
              <a:t>우측</a:t>
            </a:r>
          </a:p>
        </p:txBody>
      </p:sp>
    </p:spTree>
    <p:extLst>
      <p:ext uri="{BB962C8B-B14F-4D97-AF65-F5344CB8AC3E}">
        <p14:creationId xmlns:p14="http://schemas.microsoft.com/office/powerpoint/2010/main" val="14055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295156" y="65603"/>
            <a:ext cx="22083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진행상황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DD56B3-A928-46AA-B44B-258DFFCF8C01}"/>
              </a:ext>
            </a:extLst>
          </p:cNvPr>
          <p:cNvSpPr txBox="1"/>
          <p:nvPr/>
        </p:nvSpPr>
        <p:spPr>
          <a:xfrm>
            <a:off x="159798" y="437241"/>
            <a:ext cx="11292397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/>
              <a:t>	1.1 </a:t>
            </a:r>
            <a:r>
              <a:rPr lang="ko-KR" altLang="en-US" dirty="0"/>
              <a:t>기계동작 최적화 </a:t>
            </a:r>
          </a:p>
        </p:txBody>
      </p:sp>
      <p:pic>
        <p:nvPicPr>
          <p:cNvPr id="3" name="그림 2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96DC781A-0664-47DD-B3BB-32BB9AFFAF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2647" y="867714"/>
            <a:ext cx="6586697" cy="5990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212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295156" y="65603"/>
            <a:ext cx="22083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진행상황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DD56B3-A928-46AA-B44B-258DFFCF8C01}"/>
              </a:ext>
            </a:extLst>
          </p:cNvPr>
          <p:cNvSpPr txBox="1"/>
          <p:nvPr/>
        </p:nvSpPr>
        <p:spPr>
          <a:xfrm>
            <a:off x="159798" y="437241"/>
            <a:ext cx="11292397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/>
              <a:t>	1.1 </a:t>
            </a:r>
            <a:r>
              <a:rPr lang="ko-KR" altLang="en-US" dirty="0"/>
              <a:t>기계동작 최적화 </a:t>
            </a:r>
          </a:p>
        </p:txBody>
      </p:sp>
      <p:pic>
        <p:nvPicPr>
          <p:cNvPr id="4" name="그림 3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5FBD1B70-3C0F-4399-A724-192310E0E2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124" y="847467"/>
            <a:ext cx="6205744" cy="5916431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F5786A60-854F-4E03-B206-769B8B185790}"/>
              </a:ext>
            </a:extLst>
          </p:cNvPr>
          <p:cNvSpPr/>
          <p:nvPr/>
        </p:nvSpPr>
        <p:spPr>
          <a:xfrm rot="16200000">
            <a:off x="4196244" y="600781"/>
            <a:ext cx="472604" cy="2445067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ADF9458-9FCB-41A0-B959-81FE31DCA6E8}"/>
              </a:ext>
            </a:extLst>
          </p:cNvPr>
          <p:cNvSpPr/>
          <p:nvPr/>
        </p:nvSpPr>
        <p:spPr>
          <a:xfrm rot="16200000">
            <a:off x="4949516" y="1248198"/>
            <a:ext cx="262193" cy="3208544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83FBF95-7C96-4F18-9F6A-D2494693D178}"/>
              </a:ext>
            </a:extLst>
          </p:cNvPr>
          <p:cNvSpPr/>
          <p:nvPr/>
        </p:nvSpPr>
        <p:spPr>
          <a:xfrm rot="16200000">
            <a:off x="4542323" y="3690063"/>
            <a:ext cx="262192" cy="2247406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66643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295155" y="65602"/>
            <a:ext cx="275615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진행상황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DD56B3-A928-46AA-B44B-258DFFCF8C01}"/>
              </a:ext>
            </a:extLst>
          </p:cNvPr>
          <p:cNvSpPr txBox="1"/>
          <p:nvPr/>
        </p:nvSpPr>
        <p:spPr>
          <a:xfrm>
            <a:off x="168676" y="650377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	1.2 </a:t>
            </a:r>
            <a:r>
              <a:rPr lang="ko-KR" altLang="en-US" sz="2400" dirty="0"/>
              <a:t>테스트 및 디버깅 </a:t>
            </a:r>
          </a:p>
        </p:txBody>
      </p:sp>
      <p:pic>
        <p:nvPicPr>
          <p:cNvPr id="2" name="테스트">
            <a:hlinkClick r:id="" action="ppaction://media"/>
            <a:extLst>
              <a:ext uri="{FF2B5EF4-FFF2-40B4-BE49-F238E27FC236}">
                <a16:creationId xmlns:a16="http://schemas.microsoft.com/office/drawing/2014/main" id="{9B90C430-A0F4-41C2-B97E-46EB53CF7F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9982" y="1173597"/>
            <a:ext cx="9432035" cy="531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177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9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그룹 151">
            <a:extLst>
              <a:ext uri="{FF2B5EF4-FFF2-40B4-BE49-F238E27FC236}">
                <a16:creationId xmlns:a16="http://schemas.microsoft.com/office/drawing/2014/main" id="{B68B746E-BA2C-429C-83A5-6267C5D3F003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153" name="그림 152">
              <a:extLst>
                <a:ext uri="{FF2B5EF4-FFF2-40B4-BE49-F238E27FC236}">
                  <a16:creationId xmlns:a16="http://schemas.microsoft.com/office/drawing/2014/main" id="{76C287F0-4E39-4A31-A00D-26027FA68B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154" name="그림 153">
              <a:extLst>
                <a:ext uri="{FF2B5EF4-FFF2-40B4-BE49-F238E27FC236}">
                  <a16:creationId xmlns:a16="http://schemas.microsoft.com/office/drawing/2014/main" id="{27509BB0-D5D0-475A-B52F-78AC407C5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155" name="그룹 154">
              <a:extLst>
                <a:ext uri="{FF2B5EF4-FFF2-40B4-BE49-F238E27FC236}">
                  <a16:creationId xmlns:a16="http://schemas.microsoft.com/office/drawing/2014/main" id="{0B9D2A29-AA45-485C-891F-81D18A33CAFE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178" name="막힌 원호 17">
                <a:extLst>
                  <a:ext uri="{FF2B5EF4-FFF2-40B4-BE49-F238E27FC236}">
                    <a16:creationId xmlns:a16="http://schemas.microsoft.com/office/drawing/2014/main" id="{DACBE4EC-4163-4718-BDD0-C136F41FCE33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막힌 원호 17">
                <a:extLst>
                  <a:ext uri="{FF2B5EF4-FFF2-40B4-BE49-F238E27FC236}">
                    <a16:creationId xmlns:a16="http://schemas.microsoft.com/office/drawing/2014/main" id="{82D26D5D-B6CB-4463-91C9-3DFF228CFC6A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0" name="막힌 원호 17">
                <a:extLst>
                  <a:ext uri="{FF2B5EF4-FFF2-40B4-BE49-F238E27FC236}">
                    <a16:creationId xmlns:a16="http://schemas.microsoft.com/office/drawing/2014/main" id="{00BEC4B9-839F-4DDB-8B3A-BC6DD989A434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1" name="사다리꼴 6">
                <a:extLst>
                  <a:ext uri="{FF2B5EF4-FFF2-40B4-BE49-F238E27FC236}">
                    <a16:creationId xmlns:a16="http://schemas.microsoft.com/office/drawing/2014/main" id="{010B1B15-4783-4B07-9E78-48E77A80A9B7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2" name="타원 5">
                <a:extLst>
                  <a:ext uri="{FF2B5EF4-FFF2-40B4-BE49-F238E27FC236}">
                    <a16:creationId xmlns:a16="http://schemas.microsoft.com/office/drawing/2014/main" id="{24D52FEB-F2E7-454D-8A15-B8C18C533D7F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3" name="타원 4">
                <a:extLst>
                  <a:ext uri="{FF2B5EF4-FFF2-40B4-BE49-F238E27FC236}">
                    <a16:creationId xmlns:a16="http://schemas.microsoft.com/office/drawing/2014/main" id="{BA17F98E-CE51-4B57-B496-9F869E00FD92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4" name="타원 4">
                <a:extLst>
                  <a:ext uri="{FF2B5EF4-FFF2-40B4-BE49-F238E27FC236}">
                    <a16:creationId xmlns:a16="http://schemas.microsoft.com/office/drawing/2014/main" id="{A09E5168-EC08-40A8-A656-A9112DF49CA4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5" name="타원 5">
                <a:extLst>
                  <a:ext uri="{FF2B5EF4-FFF2-40B4-BE49-F238E27FC236}">
                    <a16:creationId xmlns:a16="http://schemas.microsoft.com/office/drawing/2014/main" id="{DCA745D2-74E5-441F-87C3-DC8D2828B0E2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6" name="사다리꼴 6">
                <a:extLst>
                  <a:ext uri="{FF2B5EF4-FFF2-40B4-BE49-F238E27FC236}">
                    <a16:creationId xmlns:a16="http://schemas.microsoft.com/office/drawing/2014/main" id="{C4C0138F-2847-4743-8DB6-7E6860FA701F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7" name="타원 186">
                <a:extLst>
                  <a:ext uri="{FF2B5EF4-FFF2-40B4-BE49-F238E27FC236}">
                    <a16:creationId xmlns:a16="http://schemas.microsoft.com/office/drawing/2014/main" id="{4F3DBFFC-CA68-4EC3-8E0A-E86D44E75201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8" name="타원 187">
                <a:extLst>
                  <a:ext uri="{FF2B5EF4-FFF2-40B4-BE49-F238E27FC236}">
                    <a16:creationId xmlns:a16="http://schemas.microsoft.com/office/drawing/2014/main" id="{E73AA89B-EE93-4078-B77C-A390F7BF9193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9" name="타원 188">
                <a:extLst>
                  <a:ext uri="{FF2B5EF4-FFF2-40B4-BE49-F238E27FC236}">
                    <a16:creationId xmlns:a16="http://schemas.microsoft.com/office/drawing/2014/main" id="{37F64DEB-F627-4163-BA66-02657FE6FA55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0" name="타원 189">
                <a:extLst>
                  <a:ext uri="{FF2B5EF4-FFF2-40B4-BE49-F238E27FC236}">
                    <a16:creationId xmlns:a16="http://schemas.microsoft.com/office/drawing/2014/main" id="{02BFCBFA-553C-4FEB-9EF1-12DE76552C00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1" name="타원 190">
                <a:extLst>
                  <a:ext uri="{FF2B5EF4-FFF2-40B4-BE49-F238E27FC236}">
                    <a16:creationId xmlns:a16="http://schemas.microsoft.com/office/drawing/2014/main" id="{1FC82EE1-4CE0-4005-8527-7E59B2E243F3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2" name="타원 191">
                <a:extLst>
                  <a:ext uri="{FF2B5EF4-FFF2-40B4-BE49-F238E27FC236}">
                    <a16:creationId xmlns:a16="http://schemas.microsoft.com/office/drawing/2014/main" id="{7CD20415-83D8-4E04-AC85-65AE2AFC8224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93" name="타원 192">
                <a:extLst>
                  <a:ext uri="{FF2B5EF4-FFF2-40B4-BE49-F238E27FC236}">
                    <a16:creationId xmlns:a16="http://schemas.microsoft.com/office/drawing/2014/main" id="{845E2A19-3DC3-4637-BCD0-649784B32865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94" name="타원 193">
                <a:extLst>
                  <a:ext uri="{FF2B5EF4-FFF2-40B4-BE49-F238E27FC236}">
                    <a16:creationId xmlns:a16="http://schemas.microsoft.com/office/drawing/2014/main" id="{867D89D9-FB35-4F37-A7D3-B7801F7A3A06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5" name="타원 8">
                <a:extLst>
                  <a:ext uri="{FF2B5EF4-FFF2-40B4-BE49-F238E27FC236}">
                    <a16:creationId xmlns:a16="http://schemas.microsoft.com/office/drawing/2014/main" id="{75A6393A-99EF-4DD4-935F-9EB9272BB224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6" name="타원 8">
                <a:extLst>
                  <a:ext uri="{FF2B5EF4-FFF2-40B4-BE49-F238E27FC236}">
                    <a16:creationId xmlns:a16="http://schemas.microsoft.com/office/drawing/2014/main" id="{038BDC0E-40E8-40A0-BAC7-0BFF6C5BA1E7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7" name="타원 9">
                <a:extLst>
                  <a:ext uri="{FF2B5EF4-FFF2-40B4-BE49-F238E27FC236}">
                    <a16:creationId xmlns:a16="http://schemas.microsoft.com/office/drawing/2014/main" id="{A871397B-3377-4BC2-8698-611085C599AA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8" name="타원 10">
                <a:extLst>
                  <a:ext uri="{FF2B5EF4-FFF2-40B4-BE49-F238E27FC236}">
                    <a16:creationId xmlns:a16="http://schemas.microsoft.com/office/drawing/2014/main" id="{625B86FF-2518-4485-A227-474EF3459A51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9" name="사각형: 둥근 위쪽 모서리 11">
                <a:extLst>
                  <a:ext uri="{FF2B5EF4-FFF2-40B4-BE49-F238E27FC236}">
                    <a16:creationId xmlns:a16="http://schemas.microsoft.com/office/drawing/2014/main" id="{5EABC1EA-FA58-4FD1-AB1B-DFC62668C2A6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0" name="사각형: 둥근 위쪽 모서리 11">
                <a:extLst>
                  <a:ext uri="{FF2B5EF4-FFF2-40B4-BE49-F238E27FC236}">
                    <a16:creationId xmlns:a16="http://schemas.microsoft.com/office/drawing/2014/main" id="{808527C3-F6B2-4CB8-AB9E-06B0450F60E1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1" name="사각형: 둥근 위쪽 모서리 11">
                <a:extLst>
                  <a:ext uri="{FF2B5EF4-FFF2-40B4-BE49-F238E27FC236}">
                    <a16:creationId xmlns:a16="http://schemas.microsoft.com/office/drawing/2014/main" id="{8763E82B-5716-45B3-9C9C-639C587DAA5A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2" name="사각형: 둥근 위쪽 모서리 11">
                <a:extLst>
                  <a:ext uri="{FF2B5EF4-FFF2-40B4-BE49-F238E27FC236}">
                    <a16:creationId xmlns:a16="http://schemas.microsoft.com/office/drawing/2014/main" id="{0FDD3F1C-A8EA-4141-B8B3-66E1CD2DE61F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203" name="그룹 202">
                <a:extLst>
                  <a:ext uri="{FF2B5EF4-FFF2-40B4-BE49-F238E27FC236}">
                    <a16:creationId xmlns:a16="http://schemas.microsoft.com/office/drawing/2014/main" id="{329E821F-755A-4400-9053-FF45108FFB9B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211" name="타원 210">
                  <a:extLst>
                    <a:ext uri="{FF2B5EF4-FFF2-40B4-BE49-F238E27FC236}">
                      <a16:creationId xmlns:a16="http://schemas.microsoft.com/office/drawing/2014/main" id="{DA6A310B-65F5-48C9-8C5E-3E589063A0B8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2" name="타원 211">
                  <a:extLst>
                    <a:ext uri="{FF2B5EF4-FFF2-40B4-BE49-F238E27FC236}">
                      <a16:creationId xmlns:a16="http://schemas.microsoft.com/office/drawing/2014/main" id="{AEABE48F-F6DF-4C44-9285-1F4FA31C7C33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3" name="타원 212">
                  <a:extLst>
                    <a:ext uri="{FF2B5EF4-FFF2-40B4-BE49-F238E27FC236}">
                      <a16:creationId xmlns:a16="http://schemas.microsoft.com/office/drawing/2014/main" id="{51DA2E8C-8CDC-4E20-93E3-76ADDF41FD4C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04" name="타원 10">
                <a:extLst>
                  <a:ext uri="{FF2B5EF4-FFF2-40B4-BE49-F238E27FC236}">
                    <a16:creationId xmlns:a16="http://schemas.microsoft.com/office/drawing/2014/main" id="{B79F447E-F586-45F6-B494-7CC78BD81D61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205" name="그룹 204">
                <a:extLst>
                  <a:ext uri="{FF2B5EF4-FFF2-40B4-BE49-F238E27FC236}">
                    <a16:creationId xmlns:a16="http://schemas.microsoft.com/office/drawing/2014/main" id="{88037FE6-BDF9-4ED2-B214-9EB48EEDB353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209" name="타원 15">
                  <a:extLst>
                    <a:ext uri="{FF2B5EF4-FFF2-40B4-BE49-F238E27FC236}">
                      <a16:creationId xmlns:a16="http://schemas.microsoft.com/office/drawing/2014/main" id="{6E143B75-A335-48C2-BEBA-41087C03BC62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0" name="타원 15">
                  <a:extLst>
                    <a:ext uri="{FF2B5EF4-FFF2-40B4-BE49-F238E27FC236}">
                      <a16:creationId xmlns:a16="http://schemas.microsoft.com/office/drawing/2014/main" id="{50B2749C-A8CE-48EB-8A8F-E105A40C7331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206" name="그룹 205">
                <a:extLst>
                  <a:ext uri="{FF2B5EF4-FFF2-40B4-BE49-F238E27FC236}">
                    <a16:creationId xmlns:a16="http://schemas.microsoft.com/office/drawing/2014/main" id="{5462E94C-3C17-4AD1-93A4-E91085D54FB7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207" name="타원 15">
                  <a:extLst>
                    <a:ext uri="{FF2B5EF4-FFF2-40B4-BE49-F238E27FC236}">
                      <a16:creationId xmlns:a16="http://schemas.microsoft.com/office/drawing/2014/main" id="{DE16642A-11D6-4C2B-B982-932185243F08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8" name="타원 15">
                  <a:extLst>
                    <a:ext uri="{FF2B5EF4-FFF2-40B4-BE49-F238E27FC236}">
                      <a16:creationId xmlns:a16="http://schemas.microsoft.com/office/drawing/2014/main" id="{98B28835-CB00-4B10-8B91-F518EA38BD7C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2F90039D-E99C-4391-8FBD-B3E09E6E28CC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172" name="타원 171">
                <a:extLst>
                  <a:ext uri="{FF2B5EF4-FFF2-40B4-BE49-F238E27FC236}">
                    <a16:creationId xmlns:a16="http://schemas.microsoft.com/office/drawing/2014/main" id="{92F28FC9-3EB8-43CB-A6A8-4CF2056B1439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3" name="타원 172">
                <a:extLst>
                  <a:ext uri="{FF2B5EF4-FFF2-40B4-BE49-F238E27FC236}">
                    <a16:creationId xmlns:a16="http://schemas.microsoft.com/office/drawing/2014/main" id="{D8D7B4FE-6592-4290-9A4D-3A0B72C71B5B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4" name="타원 173">
                <a:extLst>
                  <a:ext uri="{FF2B5EF4-FFF2-40B4-BE49-F238E27FC236}">
                    <a16:creationId xmlns:a16="http://schemas.microsoft.com/office/drawing/2014/main" id="{1955DE42-0075-4B4A-843B-2D4A6955562C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5" name="타원 174">
                <a:extLst>
                  <a:ext uri="{FF2B5EF4-FFF2-40B4-BE49-F238E27FC236}">
                    <a16:creationId xmlns:a16="http://schemas.microsoft.com/office/drawing/2014/main" id="{2DCF11FA-1569-45D4-B4CA-2C64EF97FB48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6" name="타원 175">
                <a:extLst>
                  <a:ext uri="{FF2B5EF4-FFF2-40B4-BE49-F238E27FC236}">
                    <a16:creationId xmlns:a16="http://schemas.microsoft.com/office/drawing/2014/main" id="{BB4B36BB-ACF4-4E81-9CC9-96EBF098DEA1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7" name="타원 176">
                <a:extLst>
                  <a:ext uri="{FF2B5EF4-FFF2-40B4-BE49-F238E27FC236}">
                    <a16:creationId xmlns:a16="http://schemas.microsoft.com/office/drawing/2014/main" id="{D595F577-3576-4E6B-A95E-7337454A6934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7" name="그룹 156">
              <a:extLst>
                <a:ext uri="{FF2B5EF4-FFF2-40B4-BE49-F238E27FC236}">
                  <a16:creationId xmlns:a16="http://schemas.microsoft.com/office/drawing/2014/main" id="{C07A0EC2-1ED8-4293-A096-AC5C40C7BD08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66" name="타원 165">
                <a:extLst>
                  <a:ext uri="{FF2B5EF4-FFF2-40B4-BE49-F238E27FC236}">
                    <a16:creationId xmlns:a16="http://schemas.microsoft.com/office/drawing/2014/main" id="{02C90C6E-B0EB-4337-8388-116F418F4DAB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7" name="타원 166">
                <a:extLst>
                  <a:ext uri="{FF2B5EF4-FFF2-40B4-BE49-F238E27FC236}">
                    <a16:creationId xmlns:a16="http://schemas.microsoft.com/office/drawing/2014/main" id="{AB0071D8-6C5A-41F0-9A21-10110684AC0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8" name="타원 167">
                <a:extLst>
                  <a:ext uri="{FF2B5EF4-FFF2-40B4-BE49-F238E27FC236}">
                    <a16:creationId xmlns:a16="http://schemas.microsoft.com/office/drawing/2014/main" id="{9C7AC845-7647-4FE3-86BC-8D957C2D7106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9" name="타원 168">
                <a:extLst>
                  <a:ext uri="{FF2B5EF4-FFF2-40B4-BE49-F238E27FC236}">
                    <a16:creationId xmlns:a16="http://schemas.microsoft.com/office/drawing/2014/main" id="{56EA73FC-CEB6-4CE2-8715-16AE5210C632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0" name="타원 169">
                <a:extLst>
                  <a:ext uri="{FF2B5EF4-FFF2-40B4-BE49-F238E27FC236}">
                    <a16:creationId xmlns:a16="http://schemas.microsoft.com/office/drawing/2014/main" id="{93837C7B-E2F2-4CAF-820A-AC3AA9FAD8BC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1" name="타원 170">
                <a:extLst>
                  <a:ext uri="{FF2B5EF4-FFF2-40B4-BE49-F238E27FC236}">
                    <a16:creationId xmlns:a16="http://schemas.microsoft.com/office/drawing/2014/main" id="{87BCFAAE-F79E-4EC7-A1FD-B81EE5A8549B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8" name="그룹 157">
              <a:extLst>
                <a:ext uri="{FF2B5EF4-FFF2-40B4-BE49-F238E27FC236}">
                  <a16:creationId xmlns:a16="http://schemas.microsoft.com/office/drawing/2014/main" id="{4181ECBF-D42B-449A-8FF9-A6034DB01C26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60" name="타원 159">
                <a:extLst>
                  <a:ext uri="{FF2B5EF4-FFF2-40B4-BE49-F238E27FC236}">
                    <a16:creationId xmlns:a16="http://schemas.microsoft.com/office/drawing/2014/main" id="{CF99ECAB-4D33-4F04-9A44-C7892CAABABF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1" name="타원 160">
                <a:extLst>
                  <a:ext uri="{FF2B5EF4-FFF2-40B4-BE49-F238E27FC236}">
                    <a16:creationId xmlns:a16="http://schemas.microsoft.com/office/drawing/2014/main" id="{B76FC6D5-8BBF-4358-9AF6-CBA3D102E17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2" name="타원 161">
                <a:extLst>
                  <a:ext uri="{FF2B5EF4-FFF2-40B4-BE49-F238E27FC236}">
                    <a16:creationId xmlns:a16="http://schemas.microsoft.com/office/drawing/2014/main" id="{D1817674-5EEF-488D-A54C-B254D2331C7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3" name="타원 162">
                <a:extLst>
                  <a:ext uri="{FF2B5EF4-FFF2-40B4-BE49-F238E27FC236}">
                    <a16:creationId xmlns:a16="http://schemas.microsoft.com/office/drawing/2014/main" id="{AEF55173-B809-48E2-BDA0-1B389FC5E9E1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4" name="타원 163">
                <a:extLst>
                  <a:ext uri="{FF2B5EF4-FFF2-40B4-BE49-F238E27FC236}">
                    <a16:creationId xmlns:a16="http://schemas.microsoft.com/office/drawing/2014/main" id="{F8388480-4467-40E1-ADCA-088C6EB1FC9F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5" name="타원 164">
                <a:extLst>
                  <a:ext uri="{FF2B5EF4-FFF2-40B4-BE49-F238E27FC236}">
                    <a16:creationId xmlns:a16="http://schemas.microsoft.com/office/drawing/2014/main" id="{5006AC93-3866-414C-9E1F-1F86D3926556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59" name="그림 158">
              <a:extLst>
                <a:ext uri="{FF2B5EF4-FFF2-40B4-BE49-F238E27FC236}">
                  <a16:creationId xmlns:a16="http://schemas.microsoft.com/office/drawing/2014/main" id="{81C6D2CA-EC47-4738-9EB8-25B9512DDD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0EC1FAD6-B40A-4DDC-8A6F-715F5ABC714A}"/>
              </a:ext>
            </a:extLst>
          </p:cNvPr>
          <p:cNvGrpSpPr/>
          <p:nvPr/>
        </p:nvGrpSpPr>
        <p:grpSpPr>
          <a:xfrm>
            <a:off x="399956" y="165825"/>
            <a:ext cx="4639087" cy="830997"/>
            <a:chOff x="2670893" y="3057084"/>
            <a:chExt cx="4123921" cy="830997"/>
          </a:xfrm>
        </p:grpSpPr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EDF2F955-1760-46C8-8B51-3F77C17D3CFB}"/>
                </a:ext>
              </a:extLst>
            </p:cNvPr>
            <p:cNvSpPr/>
            <p:nvPr/>
          </p:nvSpPr>
          <p:spPr>
            <a:xfrm>
              <a:off x="2670893" y="3057084"/>
              <a:ext cx="563158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48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3.</a:t>
              </a: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824B43C8-E23F-4053-9D20-0CBE1E7074EC}"/>
                </a:ext>
              </a:extLst>
            </p:cNvPr>
            <p:cNvSpPr/>
            <p:nvPr/>
          </p:nvSpPr>
          <p:spPr>
            <a:xfrm>
              <a:off x="3476927" y="3204317"/>
              <a:ext cx="331788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60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다음주 </a:t>
              </a:r>
              <a:r>
                <a:rPr lang="ko-KR" altLang="en-US" sz="3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예정사항</a:t>
              </a:r>
              <a:endPara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814B7B8-EEBD-46C6-89C3-F6ACD89E69FC}"/>
              </a:ext>
            </a:extLst>
          </p:cNvPr>
          <p:cNvSpPr txBox="1"/>
          <p:nvPr/>
        </p:nvSpPr>
        <p:spPr>
          <a:xfrm>
            <a:off x="328474" y="1118586"/>
            <a:ext cx="3018408" cy="46166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400" dirty="0"/>
              <a:t>기계동작 최적화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93C755-2267-40CF-8F64-B14AF338722F}"/>
              </a:ext>
            </a:extLst>
          </p:cNvPr>
          <p:cNvSpPr txBox="1"/>
          <p:nvPr/>
        </p:nvSpPr>
        <p:spPr>
          <a:xfrm>
            <a:off x="328474" y="1650734"/>
            <a:ext cx="9942990" cy="369332"/>
          </a:xfrm>
          <a:prstGeom prst="rect">
            <a:avLst/>
          </a:prstGeom>
          <a:solidFill>
            <a:srgbClr val="F2F268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영상 프레임처리에 모터동작이 따라가도록 노력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8EAA8038-871D-4014-B62F-16995EC4A2D9}"/>
              </a:ext>
            </a:extLst>
          </p:cNvPr>
          <p:cNvSpPr txBox="1"/>
          <p:nvPr/>
        </p:nvSpPr>
        <p:spPr>
          <a:xfrm>
            <a:off x="328474" y="2985982"/>
            <a:ext cx="3018408" cy="46166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400" dirty="0" err="1"/>
              <a:t>최종데모</a:t>
            </a:r>
            <a:r>
              <a:rPr lang="ko-KR" altLang="en-US" sz="2400" dirty="0"/>
              <a:t> 준비 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956DE9DD-3EA3-4ED1-8B77-20EC14599D44}"/>
              </a:ext>
            </a:extLst>
          </p:cNvPr>
          <p:cNvSpPr txBox="1"/>
          <p:nvPr/>
        </p:nvSpPr>
        <p:spPr>
          <a:xfrm>
            <a:off x="328474" y="3537186"/>
            <a:ext cx="9942990" cy="646331"/>
          </a:xfrm>
          <a:prstGeom prst="rect">
            <a:avLst/>
          </a:prstGeom>
          <a:solidFill>
            <a:srgbClr val="F2F268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데모 전날에 미리 </a:t>
            </a:r>
            <a:r>
              <a:rPr lang="en-US" altLang="ko-KR" dirty="0"/>
              <a:t>5</a:t>
            </a:r>
            <a:r>
              <a:rPr lang="ko-KR" altLang="en-US" dirty="0"/>
              <a:t>피로 하드웨어 옮기기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5</a:t>
            </a:r>
            <a:r>
              <a:rPr lang="ko-KR" altLang="en-US" dirty="0"/>
              <a:t>피 환경에 맞추어서 테스트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70332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실외, 잔디, 대지, 사람이(가) 표시된 사진&#10;&#10;매우 높은 신뢰도로 생성된 설명">
            <a:extLst>
              <a:ext uri="{FF2B5EF4-FFF2-40B4-BE49-F238E27FC236}">
                <a16:creationId xmlns:a16="http://schemas.microsoft.com/office/drawing/2014/main" id="{DA40F6B7-EDA0-4093-BD1B-66E6FE8F0A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CC0409E-B1F2-4ACD-A6E7-B006F33A336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E9D5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0" name="그룹 129">
            <a:extLst>
              <a:ext uri="{FF2B5EF4-FFF2-40B4-BE49-F238E27FC236}">
                <a16:creationId xmlns:a16="http://schemas.microsoft.com/office/drawing/2014/main" id="{8879C913-621A-4D3A-A4DC-1A5103E9659C}"/>
              </a:ext>
            </a:extLst>
          </p:cNvPr>
          <p:cNvGrpSpPr/>
          <p:nvPr/>
        </p:nvGrpSpPr>
        <p:grpSpPr>
          <a:xfrm>
            <a:off x="4090001" y="660005"/>
            <a:ext cx="1331036" cy="733185"/>
            <a:chOff x="1497914" y="545551"/>
            <a:chExt cx="1331036" cy="733185"/>
          </a:xfrm>
          <a:solidFill>
            <a:schemeClr val="bg1"/>
          </a:solidFill>
        </p:grpSpPr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id="{47476669-4F46-4D95-80D0-036019A06542}"/>
                </a:ext>
              </a:extLst>
            </p:cNvPr>
            <p:cNvSpPr/>
            <p:nvPr/>
          </p:nvSpPr>
          <p:spPr>
            <a:xfrm>
              <a:off x="1497914" y="592931"/>
              <a:ext cx="646433" cy="4732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5" name="타원 124">
              <a:extLst>
                <a:ext uri="{FF2B5EF4-FFF2-40B4-BE49-F238E27FC236}">
                  <a16:creationId xmlns:a16="http://schemas.microsoft.com/office/drawing/2014/main" id="{8902834A-7529-4495-A2E3-1D7AFCB555D9}"/>
                </a:ext>
              </a:extLst>
            </p:cNvPr>
            <p:cNvSpPr/>
            <p:nvPr/>
          </p:nvSpPr>
          <p:spPr>
            <a:xfrm>
              <a:off x="1821130" y="545551"/>
              <a:ext cx="646433" cy="6464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431E31DD-6976-4556-B7C0-C6C0EB5FE6FE}"/>
                </a:ext>
              </a:extLst>
            </p:cNvPr>
            <p:cNvSpPr/>
            <p:nvPr/>
          </p:nvSpPr>
          <p:spPr>
            <a:xfrm>
              <a:off x="2040676" y="758064"/>
              <a:ext cx="646433" cy="5206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7" name="타원 126">
              <a:extLst>
                <a:ext uri="{FF2B5EF4-FFF2-40B4-BE49-F238E27FC236}">
                  <a16:creationId xmlns:a16="http://schemas.microsoft.com/office/drawing/2014/main" id="{A6B4C52F-F35C-4250-A8E3-3515EF569952}"/>
                </a:ext>
              </a:extLst>
            </p:cNvPr>
            <p:cNvSpPr/>
            <p:nvPr/>
          </p:nvSpPr>
          <p:spPr>
            <a:xfrm>
              <a:off x="1687068" y="920379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8" name="타원 127">
              <a:extLst>
                <a:ext uri="{FF2B5EF4-FFF2-40B4-BE49-F238E27FC236}">
                  <a16:creationId xmlns:a16="http://schemas.microsoft.com/office/drawing/2014/main" id="{4985C2D7-BFD3-4829-BBD1-1A7C5D69E37E}"/>
                </a:ext>
              </a:extLst>
            </p:cNvPr>
            <p:cNvSpPr/>
            <p:nvPr/>
          </p:nvSpPr>
          <p:spPr>
            <a:xfrm>
              <a:off x="2408047" y="695713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39A97D0D-0BEA-48FE-B05A-6E40E83B8AB2}"/>
                </a:ext>
              </a:extLst>
            </p:cNvPr>
            <p:cNvSpPr/>
            <p:nvPr/>
          </p:nvSpPr>
          <p:spPr>
            <a:xfrm>
              <a:off x="2475341" y="863417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7990BDC7-FC20-441A-91E3-B130F982826C}"/>
              </a:ext>
            </a:extLst>
          </p:cNvPr>
          <p:cNvGrpSpPr/>
          <p:nvPr/>
        </p:nvGrpSpPr>
        <p:grpSpPr>
          <a:xfrm rot="10417686">
            <a:off x="6057667" y="1078476"/>
            <a:ext cx="817169" cy="551148"/>
            <a:chOff x="1700502" y="545551"/>
            <a:chExt cx="1128448" cy="774696"/>
          </a:xfrm>
          <a:solidFill>
            <a:schemeClr val="bg1"/>
          </a:solidFill>
        </p:grpSpPr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9B2E3D44-F596-4DD7-BAF9-077D528E0ECF}"/>
                </a:ext>
              </a:extLst>
            </p:cNvPr>
            <p:cNvSpPr/>
            <p:nvPr/>
          </p:nvSpPr>
          <p:spPr>
            <a:xfrm>
              <a:off x="1700502" y="592931"/>
              <a:ext cx="443846" cy="4732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타원 132">
              <a:extLst>
                <a:ext uri="{FF2B5EF4-FFF2-40B4-BE49-F238E27FC236}">
                  <a16:creationId xmlns:a16="http://schemas.microsoft.com/office/drawing/2014/main" id="{1F6E4AD8-B5E1-4C53-AD64-9D897DB8A525}"/>
                </a:ext>
              </a:extLst>
            </p:cNvPr>
            <p:cNvSpPr/>
            <p:nvPr/>
          </p:nvSpPr>
          <p:spPr>
            <a:xfrm>
              <a:off x="1821130" y="545551"/>
              <a:ext cx="646433" cy="6464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타원 133">
              <a:extLst>
                <a:ext uri="{FF2B5EF4-FFF2-40B4-BE49-F238E27FC236}">
                  <a16:creationId xmlns:a16="http://schemas.microsoft.com/office/drawing/2014/main" id="{3CF2C914-A31D-4DC6-8EA6-5F97AF2AF149}"/>
                </a:ext>
              </a:extLst>
            </p:cNvPr>
            <p:cNvSpPr/>
            <p:nvPr/>
          </p:nvSpPr>
          <p:spPr>
            <a:xfrm>
              <a:off x="2040676" y="758064"/>
              <a:ext cx="646433" cy="5206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A7A0161E-34C0-4E76-BB1B-B527609E403E}"/>
                </a:ext>
              </a:extLst>
            </p:cNvPr>
            <p:cNvSpPr/>
            <p:nvPr/>
          </p:nvSpPr>
          <p:spPr>
            <a:xfrm>
              <a:off x="1989104" y="966638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6" name="타원 135">
              <a:extLst>
                <a:ext uri="{FF2B5EF4-FFF2-40B4-BE49-F238E27FC236}">
                  <a16:creationId xmlns:a16="http://schemas.microsoft.com/office/drawing/2014/main" id="{78DE32F4-2FD2-43A9-8D73-A1E0EE93FA0A}"/>
                </a:ext>
              </a:extLst>
            </p:cNvPr>
            <p:cNvSpPr/>
            <p:nvPr/>
          </p:nvSpPr>
          <p:spPr>
            <a:xfrm>
              <a:off x="2408047" y="695713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타원 136">
              <a:extLst>
                <a:ext uri="{FF2B5EF4-FFF2-40B4-BE49-F238E27FC236}">
                  <a16:creationId xmlns:a16="http://schemas.microsoft.com/office/drawing/2014/main" id="{FC30B1E3-EE10-44D0-88B5-312FAE492FB9}"/>
                </a:ext>
              </a:extLst>
            </p:cNvPr>
            <p:cNvSpPr/>
            <p:nvPr/>
          </p:nvSpPr>
          <p:spPr>
            <a:xfrm>
              <a:off x="2475341" y="863417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3" name="그룹 172">
            <a:extLst>
              <a:ext uri="{FF2B5EF4-FFF2-40B4-BE49-F238E27FC236}">
                <a16:creationId xmlns:a16="http://schemas.microsoft.com/office/drawing/2014/main" id="{9E30C981-7D57-47D4-A55E-BE5D8066F3E0}"/>
              </a:ext>
            </a:extLst>
          </p:cNvPr>
          <p:cNvGrpSpPr/>
          <p:nvPr/>
        </p:nvGrpSpPr>
        <p:grpSpPr>
          <a:xfrm>
            <a:off x="7418280" y="751775"/>
            <a:ext cx="475574" cy="805800"/>
            <a:chOff x="6965151" y="2084009"/>
            <a:chExt cx="864465" cy="1464727"/>
          </a:xfrm>
        </p:grpSpPr>
        <p:sp>
          <p:nvSpPr>
            <p:cNvPr id="174" name="타원 173">
              <a:extLst>
                <a:ext uri="{FF2B5EF4-FFF2-40B4-BE49-F238E27FC236}">
                  <a16:creationId xmlns:a16="http://schemas.microsoft.com/office/drawing/2014/main" id="{3CE7D53C-8531-4204-81B4-331798C526A8}"/>
                </a:ext>
              </a:extLst>
            </p:cNvPr>
            <p:cNvSpPr/>
            <p:nvPr/>
          </p:nvSpPr>
          <p:spPr>
            <a:xfrm>
              <a:off x="6965151" y="2084009"/>
              <a:ext cx="864465" cy="864465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타원 157">
              <a:extLst>
                <a:ext uri="{FF2B5EF4-FFF2-40B4-BE49-F238E27FC236}">
                  <a16:creationId xmlns:a16="http://schemas.microsoft.com/office/drawing/2014/main" id="{22F283F1-BC4E-4BF6-B497-D79331E9C553}"/>
                </a:ext>
              </a:extLst>
            </p:cNvPr>
            <p:cNvSpPr/>
            <p:nvPr/>
          </p:nvSpPr>
          <p:spPr>
            <a:xfrm>
              <a:off x="7211893" y="2084009"/>
              <a:ext cx="370981" cy="864466"/>
            </a:xfrm>
            <a:custGeom>
              <a:avLst/>
              <a:gdLst>
                <a:gd name="connsiteX0" fmla="*/ 0 w 864465"/>
                <a:gd name="connsiteY0" fmla="*/ 432233 h 864465"/>
                <a:gd name="connsiteX1" fmla="*/ 432233 w 864465"/>
                <a:gd name="connsiteY1" fmla="*/ 0 h 864465"/>
                <a:gd name="connsiteX2" fmla="*/ 864466 w 864465"/>
                <a:gd name="connsiteY2" fmla="*/ 432233 h 864465"/>
                <a:gd name="connsiteX3" fmla="*/ 432233 w 864465"/>
                <a:gd name="connsiteY3" fmla="*/ 864466 h 864465"/>
                <a:gd name="connsiteX4" fmla="*/ 0 w 864465"/>
                <a:gd name="connsiteY4" fmla="*/ 432233 h 864465"/>
                <a:gd name="connsiteX0" fmla="*/ 0 w 617723"/>
                <a:gd name="connsiteY0" fmla="*/ 432233 h 864466"/>
                <a:gd name="connsiteX1" fmla="*/ 432233 w 617723"/>
                <a:gd name="connsiteY1" fmla="*/ 0 h 864466"/>
                <a:gd name="connsiteX2" fmla="*/ 617723 w 617723"/>
                <a:gd name="connsiteY2" fmla="*/ 432233 h 864466"/>
                <a:gd name="connsiteX3" fmla="*/ 432233 w 617723"/>
                <a:gd name="connsiteY3" fmla="*/ 864466 h 864466"/>
                <a:gd name="connsiteX4" fmla="*/ 0 w 617723"/>
                <a:gd name="connsiteY4" fmla="*/ 432233 h 864466"/>
                <a:gd name="connsiteX0" fmla="*/ 0 w 298409"/>
                <a:gd name="connsiteY0" fmla="*/ 432233 h 864466"/>
                <a:gd name="connsiteX1" fmla="*/ 112919 w 298409"/>
                <a:gd name="connsiteY1" fmla="*/ 0 h 864466"/>
                <a:gd name="connsiteX2" fmla="*/ 298409 w 298409"/>
                <a:gd name="connsiteY2" fmla="*/ 432233 h 864466"/>
                <a:gd name="connsiteX3" fmla="*/ 112919 w 298409"/>
                <a:gd name="connsiteY3" fmla="*/ 864466 h 864466"/>
                <a:gd name="connsiteX4" fmla="*/ 0 w 298409"/>
                <a:gd name="connsiteY4" fmla="*/ 432233 h 864466"/>
                <a:gd name="connsiteX0" fmla="*/ 0 w 370981"/>
                <a:gd name="connsiteY0" fmla="*/ 432233 h 864466"/>
                <a:gd name="connsiteX1" fmla="*/ 185491 w 370981"/>
                <a:gd name="connsiteY1" fmla="*/ 0 h 864466"/>
                <a:gd name="connsiteX2" fmla="*/ 370981 w 370981"/>
                <a:gd name="connsiteY2" fmla="*/ 432233 h 864466"/>
                <a:gd name="connsiteX3" fmla="*/ 185491 w 370981"/>
                <a:gd name="connsiteY3" fmla="*/ 864466 h 864466"/>
                <a:gd name="connsiteX4" fmla="*/ 0 w 370981"/>
                <a:gd name="connsiteY4" fmla="*/ 432233 h 864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1" h="864466">
                  <a:moveTo>
                    <a:pt x="0" y="432233"/>
                  </a:moveTo>
                  <a:cubicBezTo>
                    <a:pt x="0" y="193517"/>
                    <a:pt x="123661" y="0"/>
                    <a:pt x="185491" y="0"/>
                  </a:cubicBezTo>
                  <a:cubicBezTo>
                    <a:pt x="247321" y="0"/>
                    <a:pt x="370981" y="193517"/>
                    <a:pt x="370981" y="432233"/>
                  </a:cubicBezTo>
                  <a:cubicBezTo>
                    <a:pt x="370981" y="670949"/>
                    <a:pt x="247321" y="864466"/>
                    <a:pt x="185491" y="864466"/>
                  </a:cubicBezTo>
                  <a:cubicBezTo>
                    <a:pt x="123661" y="864466"/>
                    <a:pt x="0" y="670949"/>
                    <a:pt x="0" y="432233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6" name="직선 연결선 175">
              <a:extLst>
                <a:ext uri="{FF2B5EF4-FFF2-40B4-BE49-F238E27FC236}">
                  <a16:creationId xmlns:a16="http://schemas.microsoft.com/office/drawing/2014/main" id="{6E0416F8-B9C2-46A8-BE73-9B36CEB564E5}"/>
                </a:ext>
              </a:extLst>
            </p:cNvPr>
            <p:cNvCxnSpPr>
              <a:cxnSpLocks/>
              <a:stCxn id="174" idx="3"/>
            </p:cNvCxnSpPr>
            <p:nvPr/>
          </p:nvCxnSpPr>
          <p:spPr>
            <a:xfrm>
              <a:off x="7091749" y="2821876"/>
              <a:ext cx="120144" cy="38844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>
              <a:extLst>
                <a:ext uri="{FF2B5EF4-FFF2-40B4-BE49-F238E27FC236}">
                  <a16:creationId xmlns:a16="http://schemas.microsoft.com/office/drawing/2014/main" id="{60AF74AF-3555-4E3F-8416-24728A1C07FC}"/>
                </a:ext>
              </a:extLst>
            </p:cNvPr>
            <p:cNvCxnSpPr>
              <a:cxnSpLocks/>
              <a:stCxn id="174" idx="5"/>
            </p:cNvCxnSpPr>
            <p:nvPr/>
          </p:nvCxnSpPr>
          <p:spPr>
            <a:xfrm flipH="1">
              <a:off x="7582874" y="2821876"/>
              <a:ext cx="120144" cy="360312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>
              <a:extLst>
                <a:ext uri="{FF2B5EF4-FFF2-40B4-BE49-F238E27FC236}">
                  <a16:creationId xmlns:a16="http://schemas.microsoft.com/office/drawing/2014/main" id="{739DF802-B332-4064-BDD9-A44FC2231137}"/>
                </a:ext>
              </a:extLst>
            </p:cNvPr>
            <p:cNvCxnSpPr>
              <a:cxnSpLocks/>
              <a:stCxn id="175" idx="3"/>
            </p:cNvCxnSpPr>
            <p:nvPr/>
          </p:nvCxnSpPr>
          <p:spPr>
            <a:xfrm>
              <a:off x="7397384" y="2948475"/>
              <a:ext cx="0" cy="29653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사다리꼴 178">
              <a:extLst>
                <a:ext uri="{FF2B5EF4-FFF2-40B4-BE49-F238E27FC236}">
                  <a16:creationId xmlns:a16="http://schemas.microsoft.com/office/drawing/2014/main" id="{362DD233-BB6D-4770-918E-85176612FEC8}"/>
                </a:ext>
              </a:extLst>
            </p:cNvPr>
            <p:cNvSpPr/>
            <p:nvPr/>
          </p:nvSpPr>
          <p:spPr>
            <a:xfrm rot="10800000">
              <a:off x="7181358" y="3125598"/>
              <a:ext cx="432047" cy="423138"/>
            </a:xfrm>
            <a:prstGeom prst="trapezoid">
              <a:avLst>
                <a:gd name="adj" fmla="val 9834"/>
              </a:avLst>
            </a:prstGeom>
            <a:solidFill>
              <a:srgbClr val="A378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사다리꼴 169">
              <a:extLst>
                <a:ext uri="{FF2B5EF4-FFF2-40B4-BE49-F238E27FC236}">
                  <a16:creationId xmlns:a16="http://schemas.microsoft.com/office/drawing/2014/main" id="{0C2355DE-2CC3-41AA-8A05-72DB57515B1E}"/>
                </a:ext>
              </a:extLst>
            </p:cNvPr>
            <p:cNvSpPr/>
            <p:nvPr/>
          </p:nvSpPr>
          <p:spPr>
            <a:xfrm rot="10800000">
              <a:off x="7203094" y="3145790"/>
              <a:ext cx="195173" cy="388452"/>
            </a:xfrm>
            <a:custGeom>
              <a:avLst/>
              <a:gdLst>
                <a:gd name="connsiteX0" fmla="*/ 0 w 432047"/>
                <a:gd name="connsiteY0" fmla="*/ 423138 h 423138"/>
                <a:gd name="connsiteX1" fmla="*/ 41611 w 432047"/>
                <a:gd name="connsiteY1" fmla="*/ 0 h 423138"/>
                <a:gd name="connsiteX2" fmla="*/ 390436 w 432047"/>
                <a:gd name="connsiteY2" fmla="*/ 0 h 423138"/>
                <a:gd name="connsiteX3" fmla="*/ 432047 w 432047"/>
                <a:gd name="connsiteY3" fmla="*/ 423138 h 423138"/>
                <a:gd name="connsiteX4" fmla="*/ 0 w 432047"/>
                <a:gd name="connsiteY4" fmla="*/ 423138 h 423138"/>
                <a:gd name="connsiteX0" fmla="*/ 390436 w 390436"/>
                <a:gd name="connsiteY0" fmla="*/ 423138 h 423138"/>
                <a:gd name="connsiteX1" fmla="*/ 0 w 390436"/>
                <a:gd name="connsiteY1" fmla="*/ 0 h 423138"/>
                <a:gd name="connsiteX2" fmla="*/ 348825 w 390436"/>
                <a:gd name="connsiteY2" fmla="*/ 0 h 423138"/>
                <a:gd name="connsiteX3" fmla="*/ 390436 w 390436"/>
                <a:gd name="connsiteY3" fmla="*/ 423138 h 423138"/>
                <a:gd name="connsiteX0" fmla="*/ 138023 w 138023"/>
                <a:gd name="connsiteY0" fmla="*/ 423138 h 423138"/>
                <a:gd name="connsiteX1" fmla="*/ 0 w 138023"/>
                <a:gd name="connsiteY1" fmla="*/ 390525 h 423138"/>
                <a:gd name="connsiteX2" fmla="*/ 96412 w 138023"/>
                <a:gd name="connsiteY2" fmla="*/ 0 h 423138"/>
                <a:gd name="connsiteX3" fmla="*/ 138023 w 138023"/>
                <a:gd name="connsiteY3" fmla="*/ 423138 h 423138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153562 w 195173"/>
                <a:gd name="connsiteY2" fmla="*/ 0 h 423863"/>
                <a:gd name="connsiteX3" fmla="*/ 195173 w 195173"/>
                <a:gd name="connsiteY3" fmla="*/ 423138 h 423863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94667 w 195173"/>
                <a:gd name="connsiteY2" fmla="*/ 672 h 423863"/>
                <a:gd name="connsiteX3" fmla="*/ 153562 w 195173"/>
                <a:gd name="connsiteY3" fmla="*/ 0 h 423863"/>
                <a:gd name="connsiteX4" fmla="*/ 195173 w 195173"/>
                <a:gd name="connsiteY4" fmla="*/ 423138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173" h="423863">
                  <a:moveTo>
                    <a:pt x="195173" y="423138"/>
                  </a:moveTo>
                  <a:lnTo>
                    <a:pt x="0" y="423863"/>
                  </a:lnTo>
                  <a:cubicBezTo>
                    <a:pt x="25206" y="358999"/>
                    <a:pt x="69461" y="65536"/>
                    <a:pt x="94667" y="672"/>
                  </a:cubicBezTo>
                  <a:lnTo>
                    <a:pt x="153562" y="0"/>
                  </a:lnTo>
                  <a:lnTo>
                    <a:pt x="195173" y="42313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5" name="그림 154">
            <a:extLst>
              <a:ext uri="{FF2B5EF4-FFF2-40B4-BE49-F238E27FC236}">
                <a16:creationId xmlns:a16="http://schemas.microsoft.com/office/drawing/2014/main" id="{0358DE09-2FE1-433D-859C-69FF7435A32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965" r="13897"/>
          <a:stretch/>
        </p:blipFill>
        <p:spPr>
          <a:xfrm>
            <a:off x="7278667" y="0"/>
            <a:ext cx="4913333" cy="2108797"/>
          </a:xfrm>
          <a:prstGeom prst="rect">
            <a:avLst/>
          </a:prstGeom>
        </p:spPr>
      </p:pic>
      <p:grpSp>
        <p:nvGrpSpPr>
          <p:cNvPr id="172" name="그룹 171">
            <a:extLst>
              <a:ext uri="{FF2B5EF4-FFF2-40B4-BE49-F238E27FC236}">
                <a16:creationId xmlns:a16="http://schemas.microsoft.com/office/drawing/2014/main" id="{62206A5B-768A-4201-8B1B-3A2D34AEC9B7}"/>
              </a:ext>
            </a:extLst>
          </p:cNvPr>
          <p:cNvGrpSpPr/>
          <p:nvPr/>
        </p:nvGrpSpPr>
        <p:grpSpPr>
          <a:xfrm>
            <a:off x="10335683" y="1380117"/>
            <a:ext cx="757588" cy="1283637"/>
            <a:chOff x="6965151" y="2084009"/>
            <a:chExt cx="864465" cy="1464727"/>
          </a:xfrm>
        </p:grpSpPr>
        <p:sp>
          <p:nvSpPr>
            <p:cNvPr id="157" name="타원 156">
              <a:extLst>
                <a:ext uri="{FF2B5EF4-FFF2-40B4-BE49-F238E27FC236}">
                  <a16:creationId xmlns:a16="http://schemas.microsoft.com/office/drawing/2014/main" id="{2CBED909-1589-4A09-8335-8F52CC221983}"/>
                </a:ext>
              </a:extLst>
            </p:cNvPr>
            <p:cNvSpPr/>
            <p:nvPr/>
          </p:nvSpPr>
          <p:spPr>
            <a:xfrm>
              <a:off x="6965151" y="2084009"/>
              <a:ext cx="864465" cy="864465"/>
            </a:xfrm>
            <a:prstGeom prst="ellipse">
              <a:avLst/>
            </a:prstGeom>
            <a:solidFill>
              <a:srgbClr val="7FC7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5ECD5CB6-C136-470D-AD8B-F24678EDDD67}"/>
                </a:ext>
              </a:extLst>
            </p:cNvPr>
            <p:cNvSpPr/>
            <p:nvPr/>
          </p:nvSpPr>
          <p:spPr>
            <a:xfrm>
              <a:off x="7211893" y="2084009"/>
              <a:ext cx="370981" cy="864466"/>
            </a:xfrm>
            <a:custGeom>
              <a:avLst/>
              <a:gdLst>
                <a:gd name="connsiteX0" fmla="*/ 0 w 864465"/>
                <a:gd name="connsiteY0" fmla="*/ 432233 h 864465"/>
                <a:gd name="connsiteX1" fmla="*/ 432233 w 864465"/>
                <a:gd name="connsiteY1" fmla="*/ 0 h 864465"/>
                <a:gd name="connsiteX2" fmla="*/ 864466 w 864465"/>
                <a:gd name="connsiteY2" fmla="*/ 432233 h 864465"/>
                <a:gd name="connsiteX3" fmla="*/ 432233 w 864465"/>
                <a:gd name="connsiteY3" fmla="*/ 864466 h 864465"/>
                <a:gd name="connsiteX4" fmla="*/ 0 w 864465"/>
                <a:gd name="connsiteY4" fmla="*/ 432233 h 864465"/>
                <a:gd name="connsiteX0" fmla="*/ 0 w 617723"/>
                <a:gd name="connsiteY0" fmla="*/ 432233 h 864466"/>
                <a:gd name="connsiteX1" fmla="*/ 432233 w 617723"/>
                <a:gd name="connsiteY1" fmla="*/ 0 h 864466"/>
                <a:gd name="connsiteX2" fmla="*/ 617723 w 617723"/>
                <a:gd name="connsiteY2" fmla="*/ 432233 h 864466"/>
                <a:gd name="connsiteX3" fmla="*/ 432233 w 617723"/>
                <a:gd name="connsiteY3" fmla="*/ 864466 h 864466"/>
                <a:gd name="connsiteX4" fmla="*/ 0 w 617723"/>
                <a:gd name="connsiteY4" fmla="*/ 432233 h 864466"/>
                <a:gd name="connsiteX0" fmla="*/ 0 w 298409"/>
                <a:gd name="connsiteY0" fmla="*/ 432233 h 864466"/>
                <a:gd name="connsiteX1" fmla="*/ 112919 w 298409"/>
                <a:gd name="connsiteY1" fmla="*/ 0 h 864466"/>
                <a:gd name="connsiteX2" fmla="*/ 298409 w 298409"/>
                <a:gd name="connsiteY2" fmla="*/ 432233 h 864466"/>
                <a:gd name="connsiteX3" fmla="*/ 112919 w 298409"/>
                <a:gd name="connsiteY3" fmla="*/ 864466 h 864466"/>
                <a:gd name="connsiteX4" fmla="*/ 0 w 298409"/>
                <a:gd name="connsiteY4" fmla="*/ 432233 h 864466"/>
                <a:gd name="connsiteX0" fmla="*/ 0 w 370981"/>
                <a:gd name="connsiteY0" fmla="*/ 432233 h 864466"/>
                <a:gd name="connsiteX1" fmla="*/ 185491 w 370981"/>
                <a:gd name="connsiteY1" fmla="*/ 0 h 864466"/>
                <a:gd name="connsiteX2" fmla="*/ 370981 w 370981"/>
                <a:gd name="connsiteY2" fmla="*/ 432233 h 864466"/>
                <a:gd name="connsiteX3" fmla="*/ 185491 w 370981"/>
                <a:gd name="connsiteY3" fmla="*/ 864466 h 864466"/>
                <a:gd name="connsiteX4" fmla="*/ 0 w 370981"/>
                <a:gd name="connsiteY4" fmla="*/ 432233 h 864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1" h="864466">
                  <a:moveTo>
                    <a:pt x="0" y="432233"/>
                  </a:moveTo>
                  <a:cubicBezTo>
                    <a:pt x="0" y="193517"/>
                    <a:pt x="123661" y="0"/>
                    <a:pt x="185491" y="0"/>
                  </a:cubicBezTo>
                  <a:cubicBezTo>
                    <a:pt x="247321" y="0"/>
                    <a:pt x="370981" y="193517"/>
                    <a:pt x="370981" y="432233"/>
                  </a:cubicBezTo>
                  <a:cubicBezTo>
                    <a:pt x="370981" y="670949"/>
                    <a:pt x="247321" y="864466"/>
                    <a:pt x="185491" y="864466"/>
                  </a:cubicBezTo>
                  <a:cubicBezTo>
                    <a:pt x="123661" y="864466"/>
                    <a:pt x="0" y="670949"/>
                    <a:pt x="0" y="432233"/>
                  </a:cubicBezTo>
                  <a:close/>
                </a:path>
              </a:pathLst>
            </a:custGeom>
            <a:solidFill>
              <a:srgbClr val="AEDC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0" name="직선 연결선 159">
              <a:extLst>
                <a:ext uri="{FF2B5EF4-FFF2-40B4-BE49-F238E27FC236}">
                  <a16:creationId xmlns:a16="http://schemas.microsoft.com/office/drawing/2014/main" id="{0CDDAB8E-4594-458D-AFD4-D7E07B1A9021}"/>
                </a:ext>
              </a:extLst>
            </p:cNvPr>
            <p:cNvCxnSpPr>
              <a:cxnSpLocks/>
              <a:stCxn id="157" idx="3"/>
            </p:cNvCxnSpPr>
            <p:nvPr/>
          </p:nvCxnSpPr>
          <p:spPr>
            <a:xfrm>
              <a:off x="7091749" y="2821876"/>
              <a:ext cx="120144" cy="38844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>
              <a:extLst>
                <a:ext uri="{FF2B5EF4-FFF2-40B4-BE49-F238E27FC236}">
                  <a16:creationId xmlns:a16="http://schemas.microsoft.com/office/drawing/2014/main" id="{4AA59ADA-749F-404D-B919-B3EC394BE91F}"/>
                </a:ext>
              </a:extLst>
            </p:cNvPr>
            <p:cNvCxnSpPr>
              <a:cxnSpLocks/>
              <a:stCxn id="157" idx="5"/>
            </p:cNvCxnSpPr>
            <p:nvPr/>
          </p:nvCxnSpPr>
          <p:spPr>
            <a:xfrm flipH="1">
              <a:off x="7582874" y="2821876"/>
              <a:ext cx="120144" cy="360312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>
              <a:extLst>
                <a:ext uri="{FF2B5EF4-FFF2-40B4-BE49-F238E27FC236}">
                  <a16:creationId xmlns:a16="http://schemas.microsoft.com/office/drawing/2014/main" id="{A230716A-BA0E-4470-A485-57E0ED89AD48}"/>
                </a:ext>
              </a:extLst>
            </p:cNvPr>
            <p:cNvCxnSpPr>
              <a:cxnSpLocks/>
              <a:stCxn id="158" idx="3"/>
            </p:cNvCxnSpPr>
            <p:nvPr/>
          </p:nvCxnSpPr>
          <p:spPr>
            <a:xfrm>
              <a:off x="7397384" y="2948475"/>
              <a:ext cx="0" cy="29653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사다리꼴 168">
              <a:extLst>
                <a:ext uri="{FF2B5EF4-FFF2-40B4-BE49-F238E27FC236}">
                  <a16:creationId xmlns:a16="http://schemas.microsoft.com/office/drawing/2014/main" id="{BF63D649-EDC4-4875-9E6E-4B81FD9FAC99}"/>
                </a:ext>
              </a:extLst>
            </p:cNvPr>
            <p:cNvSpPr/>
            <p:nvPr/>
          </p:nvSpPr>
          <p:spPr>
            <a:xfrm rot="10800000">
              <a:off x="7181358" y="3125598"/>
              <a:ext cx="432047" cy="423138"/>
            </a:xfrm>
            <a:prstGeom prst="trapezoid">
              <a:avLst>
                <a:gd name="adj" fmla="val 9834"/>
              </a:avLst>
            </a:prstGeom>
            <a:solidFill>
              <a:srgbClr val="0029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0" name="사다리꼴 169">
              <a:extLst>
                <a:ext uri="{FF2B5EF4-FFF2-40B4-BE49-F238E27FC236}">
                  <a16:creationId xmlns:a16="http://schemas.microsoft.com/office/drawing/2014/main" id="{5B0F8864-82FB-4490-A047-C809A7CDF02A}"/>
                </a:ext>
              </a:extLst>
            </p:cNvPr>
            <p:cNvSpPr/>
            <p:nvPr/>
          </p:nvSpPr>
          <p:spPr>
            <a:xfrm rot="10800000">
              <a:off x="7203094" y="3145790"/>
              <a:ext cx="195173" cy="388452"/>
            </a:xfrm>
            <a:custGeom>
              <a:avLst/>
              <a:gdLst>
                <a:gd name="connsiteX0" fmla="*/ 0 w 432047"/>
                <a:gd name="connsiteY0" fmla="*/ 423138 h 423138"/>
                <a:gd name="connsiteX1" fmla="*/ 41611 w 432047"/>
                <a:gd name="connsiteY1" fmla="*/ 0 h 423138"/>
                <a:gd name="connsiteX2" fmla="*/ 390436 w 432047"/>
                <a:gd name="connsiteY2" fmla="*/ 0 h 423138"/>
                <a:gd name="connsiteX3" fmla="*/ 432047 w 432047"/>
                <a:gd name="connsiteY3" fmla="*/ 423138 h 423138"/>
                <a:gd name="connsiteX4" fmla="*/ 0 w 432047"/>
                <a:gd name="connsiteY4" fmla="*/ 423138 h 423138"/>
                <a:gd name="connsiteX0" fmla="*/ 390436 w 390436"/>
                <a:gd name="connsiteY0" fmla="*/ 423138 h 423138"/>
                <a:gd name="connsiteX1" fmla="*/ 0 w 390436"/>
                <a:gd name="connsiteY1" fmla="*/ 0 h 423138"/>
                <a:gd name="connsiteX2" fmla="*/ 348825 w 390436"/>
                <a:gd name="connsiteY2" fmla="*/ 0 h 423138"/>
                <a:gd name="connsiteX3" fmla="*/ 390436 w 390436"/>
                <a:gd name="connsiteY3" fmla="*/ 423138 h 423138"/>
                <a:gd name="connsiteX0" fmla="*/ 138023 w 138023"/>
                <a:gd name="connsiteY0" fmla="*/ 423138 h 423138"/>
                <a:gd name="connsiteX1" fmla="*/ 0 w 138023"/>
                <a:gd name="connsiteY1" fmla="*/ 390525 h 423138"/>
                <a:gd name="connsiteX2" fmla="*/ 96412 w 138023"/>
                <a:gd name="connsiteY2" fmla="*/ 0 h 423138"/>
                <a:gd name="connsiteX3" fmla="*/ 138023 w 138023"/>
                <a:gd name="connsiteY3" fmla="*/ 423138 h 423138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153562 w 195173"/>
                <a:gd name="connsiteY2" fmla="*/ 0 h 423863"/>
                <a:gd name="connsiteX3" fmla="*/ 195173 w 195173"/>
                <a:gd name="connsiteY3" fmla="*/ 423138 h 423863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94667 w 195173"/>
                <a:gd name="connsiteY2" fmla="*/ 672 h 423863"/>
                <a:gd name="connsiteX3" fmla="*/ 153562 w 195173"/>
                <a:gd name="connsiteY3" fmla="*/ 0 h 423863"/>
                <a:gd name="connsiteX4" fmla="*/ 195173 w 195173"/>
                <a:gd name="connsiteY4" fmla="*/ 423138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173" h="423863">
                  <a:moveTo>
                    <a:pt x="195173" y="423138"/>
                  </a:moveTo>
                  <a:lnTo>
                    <a:pt x="0" y="423863"/>
                  </a:lnTo>
                  <a:cubicBezTo>
                    <a:pt x="25206" y="358999"/>
                    <a:pt x="69461" y="65536"/>
                    <a:pt x="94667" y="672"/>
                  </a:cubicBezTo>
                  <a:lnTo>
                    <a:pt x="153562" y="0"/>
                  </a:lnTo>
                  <a:lnTo>
                    <a:pt x="195173" y="423138"/>
                  </a:lnTo>
                  <a:close/>
                </a:path>
              </a:pathLst>
            </a:custGeom>
            <a:solidFill>
              <a:srgbClr val="0016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021F812-302D-4587-9DA5-3E94BF80A6F6}"/>
              </a:ext>
            </a:extLst>
          </p:cNvPr>
          <p:cNvSpPr txBox="1"/>
          <p:nvPr/>
        </p:nvSpPr>
        <p:spPr>
          <a:xfrm>
            <a:off x="2016126" y="1864016"/>
            <a:ext cx="7284720" cy="2477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500" dirty="0"/>
              <a:t>Q &amp; A</a:t>
            </a:r>
            <a:endParaRPr lang="ko-KR" altLang="en-US" sz="15500" dirty="0"/>
          </a:p>
        </p:txBody>
      </p:sp>
    </p:spTree>
    <p:extLst>
      <p:ext uri="{BB962C8B-B14F-4D97-AF65-F5344CB8AC3E}">
        <p14:creationId xmlns:p14="http://schemas.microsoft.com/office/powerpoint/2010/main" val="4061176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4244</TotalTime>
  <Words>131</Words>
  <Application>Microsoft Office PowerPoint</Application>
  <PresentationFormat>와이드스크린</PresentationFormat>
  <Paragraphs>42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</dc:creator>
  <cp:lastModifiedBy>Lee Hyeseong</cp:lastModifiedBy>
  <cp:revision>154</cp:revision>
  <dcterms:created xsi:type="dcterms:W3CDTF">2018-07-24T11:57:30Z</dcterms:created>
  <dcterms:modified xsi:type="dcterms:W3CDTF">2018-11-29T21:51:13Z</dcterms:modified>
</cp:coreProperties>
</file>